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02/05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</a:t>
                      </a: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NACIONAL 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SALGADO TIPO PIT STOP INTEGRAL + LEITE INTEGRAL C/ CACAU EM PÓ ENRIQUECIDO C/ VITAMINAS E MINERAIS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MILHO-VERDE + STROGONOFF DE FRANGO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LOMBO SUÍNO + LEITE INTEGRAL C/ CACAU EM PÓ ENRIQUECIDO C/ VITAMINAS E MINERAIS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POLENTA C/ MOLHO DE CARNE MOÍDA E LEGUMES (TOMATE, CENOURA, ABOBRINHA, AZEITONA, CEBOLA E CHEIRO-VERDE)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138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55</cp:revision>
  <dcterms:created xsi:type="dcterms:W3CDTF">2021-09-24T14:10:32Z</dcterms:created>
  <dcterms:modified xsi:type="dcterms:W3CDTF">2023-04-26T15:49:13Z</dcterms:modified>
</cp:coreProperties>
</file>