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18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24/04/2024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24/04/2024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24/04/2024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24/04/2024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24/04/2024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24/04/2024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24/04/2024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24/04/2024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763024"/>
              </p:ext>
            </p:extLst>
          </p:nvPr>
        </p:nvGraphicFramePr>
        <p:xfrm>
          <a:off x="166654" y="1208169"/>
          <a:ext cx="9395429" cy="4698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61688"/>
                <a:gridCol w="1657433"/>
                <a:gridCol w="1951201"/>
                <a:gridCol w="1469230"/>
                <a:gridCol w="1809321"/>
                <a:gridCol w="1546556"/>
              </a:tblGrid>
              <a:tr h="451601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29/04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30/04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01/04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02/05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03/05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8219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MANTEIGA 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DE MAÇÃ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CASCA E UVA PASSA +  LEITE BATIDO C/ CACAU + 01 FRUTA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FERIADO 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/>
                        <a:t>FLOCOS  DE CEREAIS S/ AÇUCAR C/ BANANA E MAÇÃ EM CUBINHOS + LEITE INTEGRAL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AMEIXA  PRETA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</a:tr>
              <a:tr h="1497307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FILE DE FRANGO EM TIRAS  C/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GRAO DE BICO, BROCOLIS,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TOMATE, CEBOLA 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CHEIRO VERDE 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POLENTA SIMPLES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BROCOLIS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ARROZ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COM ERVILHA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FIGADO BOVINO ACEBOLADO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PURÊ DE BATATA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 DE SELETA DE LEGUMES</a:t>
                      </a:r>
                      <a:endParaRPr lang="pt-BR" sz="800" b="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(BROCOLIS, COUVE FLOR, CENOURA, VAGEM E ERVILHA)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FERIADO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OVOS MEXIDOS C/ MUSSARELA,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TOMATE, CEBOLA E CHEIRO VERDE.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TOMATE C/ CEBOLA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SUÍNA EM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TIRAS  ACEBOLADA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MANDIOCA COZIDA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CUBINHOS </a:t>
                      </a: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REPOLHO C/ TOMATE</a:t>
                      </a:r>
                      <a:endParaRPr lang="pt-BR" sz="11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70382" marR="70382" marT="0" marB="0"/>
                </a:tc>
              </a:tr>
              <a:tr h="867037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BISCOITO DE POLVILHO </a:t>
                      </a:r>
                      <a:r>
                        <a:rPr lang="pt-BR" sz="900" b="0" baseline="0" dirty="0" smtClean="0">
                          <a:latin typeface="+mn-lt"/>
                        </a:rPr>
                        <a:t> C/ LINHAÇA 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+ 01 FRUTA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t-BR" sz="9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QUIBE DE ASSADEIRA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RECHEADO C/ LEGUMES E REQUEIJÃO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+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SUCO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NATURAL DE LARANJA C/  + 0 1 FRUTA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FERIADO                      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BOLO</a:t>
                      </a:r>
                      <a:r>
                        <a:rPr lang="pt-BR" sz="900" baseline="0" dirty="0" smtClean="0"/>
                        <a:t> SIMPLES  C/ UVA PASSA BRANCA S/ AÇÚCAR + SUCO NATURAL DE ACEROLA</a:t>
                      </a:r>
                      <a:endParaRPr lang="pt-BR" sz="9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C/ AVEIA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MELAO, MAÇÃ, UVA, MAMÃO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DAMASCO E AMEIXA PRETA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9059" marR="99059" marT="45719" marB="45719"/>
                </a:tc>
              </a:tr>
              <a:tr h="91312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  MOIDA, COUVE PICADINHA, TOMATE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BOVINA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ABOBRINHA, BETERRABA RALADA E CEBOLINHA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FERIADO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INHAME, ABOBRINHA, BATATA E CHEIRO VERDE</a:t>
                      </a: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CARNE MOIDA C/ CEBOLA, TOMATE, CENOURA 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MAIO 2024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464155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609693" y="894238"/>
            <a:ext cx="312728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24226" y="821530"/>
            <a:ext cx="1728815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0552" y="6135412"/>
            <a:ext cx="1596419" cy="8939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396</Words>
  <Application>Microsoft Office PowerPoint</Application>
  <PresentationFormat>Papel A4 (210 x 297 mm)</PresentationFormat>
  <Paragraphs>88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310</cp:revision>
  <cp:lastPrinted>2024-04-23T13:30:03Z</cp:lastPrinted>
  <dcterms:created xsi:type="dcterms:W3CDTF">2021-09-24T14:09:26Z</dcterms:created>
  <dcterms:modified xsi:type="dcterms:W3CDTF">2024-04-24T12:47:55Z</dcterms:modified>
</cp:coreProperties>
</file>