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24/08/2023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28/08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29/08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30/08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31/08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01/09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UVA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MANTEIGA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SOPA DE FUBÁ C/ CARNE MOÍDA, COUVE PICADINHA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133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115</cp:revision>
  <dcterms:created xsi:type="dcterms:W3CDTF">2021-09-24T14:10:32Z</dcterms:created>
  <dcterms:modified xsi:type="dcterms:W3CDTF">2023-08-24T17:13:51Z</dcterms:modified>
</cp:coreProperties>
</file>