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68" y="22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30/01/2025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30/01/2025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30/01/2025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627976"/>
              </p:ext>
            </p:extLst>
          </p:nvPr>
        </p:nvGraphicFramePr>
        <p:xfrm>
          <a:off x="523844" y="1289889"/>
          <a:ext cx="9180544" cy="44616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3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50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56687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03/02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04/02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05/02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06/02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/>
                        <a:t>07/02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746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CEREAIS S/ AÇÚCAR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BEBIDA IOGURTE MORANGO ENRIQUECIDA C/ VITAMINAS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CASEIRO C/ MARGARINA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BOLO DE CHOCOLATE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BATATA C/ REQUEIJÃO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SALGADO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INTEGRAL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310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STROGONOFF DE CARNE BOVINA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CENOURA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COXA E SOBRECOXA EM CUBOS COZIDA C/ BATATA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PEPINO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FRANGO EM TIRAS REFOGADO C/ CENOURA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COUVE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EM CUBOS COZIDA C/ TOMATE, CENOURA E PIMENTÃO AMARELO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7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7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REPOLHO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SUÍNA EM CUBOS ACEBOLADA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PURÊ</a:t>
                      </a:r>
                      <a:r>
                        <a:rPr lang="pt-BR" sz="1200" b="1" i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BATATA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ACELGA C/ TOMATE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DE LEITE RECHEADO C/ </a:t>
                      </a: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MOLHO DE FRANGO DESFIADO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LARANJA C/ ACEROLA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TORTA SALGADA DE  SARDINHA C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ERVILHAS,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TOMATE, CEBOLA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E CENOURA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DE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UVA C/ MAÇA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</a:t>
                      </a: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MUSSARELA </a:t>
                      </a: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CANJICA DE MILHO BRANCO C/ AMENDOIM E LEITE INTEGRAL ENRIQUECIDO C/ VITAMINAS E MINERAIS 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FEVEREIRO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- 2025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936482" y="6196959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6661</TotalTime>
  <Words>273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731</cp:revision>
  <dcterms:created xsi:type="dcterms:W3CDTF">2021-09-24T12:11:45Z</dcterms:created>
  <dcterms:modified xsi:type="dcterms:W3CDTF">2025-01-30T14:55:38Z</dcterms:modified>
</cp:coreProperties>
</file>