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57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22/05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23/05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24/05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25/05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smtClean="0"/>
                        <a:t>26/05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BISCOITO SALGADO INTEGRAL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POLENTA C/ MOLHO DE FRANGO EM TIRAS E LEGUMES (TOMATE, CENOURA, CHUCHU, CEBOLA, AZEITONA E CHEIRO-VERDE) 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BOLO DE CHOCOLATE INTEGRAL SEM AÇÚCAR + BEBIDA NAPOLITANO ENRIQUECIDA C 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MILHO-VERDE + STROGONOFF DE CARNE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PATÊ DE FRANGO + SUCO DE LARANJA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140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58</cp:revision>
  <dcterms:created xsi:type="dcterms:W3CDTF">2021-09-24T14:10:32Z</dcterms:created>
  <dcterms:modified xsi:type="dcterms:W3CDTF">2023-05-18T14:11:13Z</dcterms:modified>
</cp:coreProperties>
</file>