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67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49123"/>
                <a:gridCol w="1571636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LEITE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PRESUNTO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REFOGADA C/ TOMATE,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SALADA DE PEPINO C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BEBIDA LACTEA IOGURTE SABOR SALADA DE FRUTAS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3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38950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336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370</cp:revision>
  <dcterms:created xsi:type="dcterms:W3CDTF">2021-09-24T12:11:45Z</dcterms:created>
  <dcterms:modified xsi:type="dcterms:W3CDTF">2023-04-05T17:33:03Z</dcterms:modified>
</cp:coreProperties>
</file>