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14/02/2025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41007"/>
              </p:ext>
            </p:extLst>
          </p:nvPr>
        </p:nvGraphicFramePr>
        <p:xfrm>
          <a:off x="166654" y="1412776"/>
          <a:ext cx="9579667" cy="46992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652698"/>
                <a:gridCol w="1768985"/>
              </a:tblGrid>
              <a:tr h="3122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17/02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9537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C/ REQUEIJÃO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+ LEITE  INTEGRAL BATIDO C/ BANANA E MAÇÃ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49888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C/ ERVILHA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BROCOLIS </a:t>
                      </a:r>
                      <a:endParaRPr lang="pt-BR" sz="8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 CENOURA ,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9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baseline="0" dirty="0" smtClean="0"/>
                        <a:t>SALADA DE ALFACE</a:t>
                      </a:r>
                      <a:endParaRPr lang="pt-BR" sz="10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 CENOURA, TOMATE, 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ACELGA</a:t>
                      </a:r>
                      <a:endParaRPr lang="pt-BR" sz="1050" b="1" baseline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TOMATE C/ CEBOLA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</a:tr>
              <a:tr h="8595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PAO DE QUEIJO + LEITE INTEGRAL BATIDO COM FRUTAS (MAMÃO, MAÇÃ, BANANA)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TAMARA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CACAU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E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MELÃO,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SUCO</a:t>
                      </a:r>
                      <a:r>
                        <a:rPr lang="pt-BR" sz="900" b="1" baseline="0" dirty="0" smtClean="0">
                          <a:latin typeface="+mn-lt"/>
                        </a:rPr>
                        <a:t>  NATURAL LARANJA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6736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MOLHO DE CARNE  DE FRANGO C/ CEBOLA, TOMATE, CENOURA 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BOVINA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COUVE PICADINHA,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BOVINA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13040" y="214294"/>
            <a:ext cx="3024336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FEVEREIRO 2025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4" y="1000111"/>
            <a:ext cx="2321735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1043453"/>
            <a:ext cx="2148270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431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401</cp:revision>
  <cp:lastPrinted>2024-09-24T14:39:04Z</cp:lastPrinted>
  <dcterms:created xsi:type="dcterms:W3CDTF">2021-09-24T14:09:26Z</dcterms:created>
  <dcterms:modified xsi:type="dcterms:W3CDTF">2025-02-14T12:03:06Z</dcterms:modified>
</cp:coreProperties>
</file>