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76" y="18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988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6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26403"/>
              </p:ext>
            </p:extLst>
          </p:nvPr>
        </p:nvGraphicFramePr>
        <p:xfrm>
          <a:off x="595282" y="1357298"/>
          <a:ext cx="9038238" cy="499871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/>
                <a:gridCol w="1571636"/>
                <a:gridCol w="1714512"/>
                <a:gridCol w="1655044"/>
                <a:gridCol w="1584176"/>
                <a:gridCol w="1584176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17/06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18/06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19/06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20/06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21/06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470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FLOCOS DE CEREAIS TIPO SUCRILHOS SEM AÇUCAR + BEBIDA TIPO IOGURTE MORANGO ENRIQUECIDA C/ VITAMINAS E MINERAIS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REQUEIJÃO + BEBIDA MOCACCINO ENRIQUECIDA C/ VITAMINAS E MINERAIS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MUSSARELA + LEITE INTEGRAL C/ CACAU EM PÓ ENRIQUECIDO C/ VITAMINAS E MINERAIS 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MARGARINA + LEITE INTEGRAL C/ CACAU EM PÓ ENRIQUECIDO C/ VITAMINAS E MINERAIS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BISCOITO SALGADO APERITIVO + LEITE INTEGRAL C/ CACAU EM PÓ ENRIQUECIDO C/ VITAMINAS E MINERAIS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</a:tr>
              <a:tr h="2081968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C/ BRÓCOLIS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STROGONOFF DE FRANGO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FAROFA DE CENOURA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TOMATE C/ CEBOLA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0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CARNE BOVINA EM CUBOS COZIDA C/ TOMATE E CEBOLA 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9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PURÊ DE BATATA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0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9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SOJA C/ CENOURA, MUSSARELA, PRESUNTO, ERVILHAS E CHEIRO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OMELETE C/ ESPINAFRE, CENOURA E CHEIRO VERDE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ABOBRINHA REFOGADA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CHICÓRIA C/ MANGA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FILÉ DE FRANGO EM CUBOS COZIDO C/ BATATA E CENOURA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CREME DE MILHO VERDE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ALFACE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PRETO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CARNE SUÍNA EM TIRAS COZIDA C/ MANDIOCA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POLENTA SIMPLES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PEPINO C/ CENOURA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MOLHO DE FRANGO DESFIADO + SUCO DE UVA ENRIQUECIDO C/ VITAMINAS E MINERAIS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BISCOITO INTEGRAL NATA + LEITE INTEGRAL C/ CACAU EM PÓ ENRIQUECIDO C/ VITAMINAS E MINERAIS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QUEIJO + BEBIDA NAPOLITANO ENRIQUECIDA C/ VITAMINAS E MINERAIS 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5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+ 01 FRUTA 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MOLHO DE CARNE MOÍDA + SUCO DE LARANJA ENRIQUECIDO C/ VITAMINAS E MINERAIS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FRANCÊS RECHEADO C/ PRESUNTO + BEBIDA COCO E ABACAXI ENRIQUECIDA C/ VITAMINAS E MINERAIS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JUNHO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04 a 17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99020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 - 2024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810387" y="6367194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220668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3879</TotalTime>
  <Words>273</Words>
  <Application>Microsoft Office PowerPoint</Application>
  <PresentationFormat>Papel A4 (210 x 297 mm)</PresentationFormat>
  <Paragraphs>85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Barbara</cp:lastModifiedBy>
  <cp:revision>461</cp:revision>
  <dcterms:created xsi:type="dcterms:W3CDTF">2021-09-24T12:11:45Z</dcterms:created>
  <dcterms:modified xsi:type="dcterms:W3CDTF">2024-06-13T11:45:51Z</dcterms:modified>
</cp:coreProperties>
</file>