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9906000" cy="6858000" type="A4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-7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485FB-918B-4008-9A0C-CABDC9E8D0FB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66AB6-713E-4D17-B11D-8575B4C4E3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8083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8DB67-4C65-43B9-85F9-9510B3BBB743}" type="datetimeFigureOut">
              <a:rPr lang="pt-BR" smtClean="0"/>
              <a:pPr/>
              <a:t>08/02/2024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9F39D-45C4-4D20-9DF0-F68673C45A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523976" y="142852"/>
            <a:ext cx="6500858" cy="1121359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250" b="1" dirty="0"/>
              <a:t>DIVISÃO DE ALIMENTAÇÃO ESCOLAR - MUNICÍPIO DE ASSIS – SP</a:t>
            </a:r>
          </a:p>
          <a:p>
            <a:pPr>
              <a:lnSpc>
                <a:spcPct val="150000"/>
              </a:lnSpc>
            </a:pPr>
            <a:r>
              <a:rPr lang="pt-BR" sz="1250" b="1" dirty="0"/>
              <a:t>PROGRAMA NACIONAL DE ALIMENTAÇÃO ESCOLAR – PNAE</a:t>
            </a:r>
          </a:p>
          <a:p>
            <a:pPr>
              <a:lnSpc>
                <a:spcPct val="150000"/>
              </a:lnSpc>
            </a:pPr>
            <a:endParaRPr lang="pt-BR" sz="1200" dirty="0"/>
          </a:p>
          <a:p>
            <a:endParaRPr lang="pt-BR" sz="12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2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883349334"/>
              </p:ext>
            </p:extLst>
          </p:nvPr>
        </p:nvGraphicFramePr>
        <p:xfrm>
          <a:off x="309530" y="1997394"/>
          <a:ext cx="9382157" cy="21459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8760"/>
                <a:gridCol w="1643074"/>
                <a:gridCol w="1571636"/>
                <a:gridCol w="1571462"/>
                <a:gridCol w="1571810"/>
                <a:gridCol w="1595415"/>
              </a:tblGrid>
              <a:tr h="860102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Segunda</a:t>
                      </a:r>
                    </a:p>
                    <a:p>
                      <a:pPr algn="ctr"/>
                      <a:r>
                        <a:rPr lang="pt-BR" sz="1600" dirty="0" smtClean="0"/>
                        <a:t>12/02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Terça</a:t>
                      </a:r>
                    </a:p>
                    <a:p>
                      <a:pPr algn="ctr"/>
                      <a:r>
                        <a:rPr lang="pt-BR" sz="1600" dirty="0" smtClean="0"/>
                        <a:t>13/02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Quarta</a:t>
                      </a:r>
                    </a:p>
                    <a:p>
                      <a:pPr algn="ctr"/>
                      <a:r>
                        <a:rPr lang="pt-BR" sz="1600" dirty="0" smtClean="0"/>
                        <a:t>14/02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Quinta</a:t>
                      </a:r>
                    </a:p>
                    <a:p>
                      <a:pPr algn="ctr"/>
                      <a:r>
                        <a:rPr lang="pt-BR" sz="1600" dirty="0" smtClean="0"/>
                        <a:t>15/02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Sexta</a:t>
                      </a:r>
                    </a:p>
                    <a:p>
                      <a:pPr algn="ctr"/>
                      <a:r>
                        <a:rPr lang="pt-BR" sz="1600" dirty="0" smtClean="0"/>
                        <a:t>16/02</a:t>
                      </a:r>
                      <a:endParaRPr lang="pt-BR" sz="16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1285884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</a:t>
                      </a:r>
                      <a:r>
                        <a:rPr lang="pt-BR" sz="1400" b="1" baseline="0" dirty="0" smtClean="0"/>
                        <a:t> DA MANHÃ/TARDE/NOITE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dirty="0" smtClean="0">
                        <a:latin typeface="Architec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Arial"/>
                          <a:ea typeface="Times New Roman"/>
                          <a:cs typeface="Times New Roman"/>
                        </a:rPr>
                        <a:t>FERIADO</a:t>
                      </a:r>
                      <a:endParaRPr lang="pt-BR" sz="1200" dirty="0" smtClean="0">
                        <a:latin typeface="Architec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ARROZ C/ ERVILHAS + STROGONOFF DE CARNE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dirty="0">
                          <a:latin typeface="Arial"/>
                          <a:ea typeface="Times New Roman"/>
                          <a:cs typeface="Times New Roman"/>
                        </a:rPr>
                        <a:t>PÃO DE LEITE RECHEADO C/ MOLHO DE FRANGO DESFIADO + SUCO DE LARANJA</a:t>
                      </a:r>
                      <a:endParaRPr lang="pt-BR" sz="1200" dirty="0">
                        <a:latin typeface="Architec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5" y="142868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5" y="642934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5" y="1142998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667380" y="500042"/>
            <a:ext cx="2643206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FEVEREIRO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072206"/>
            <a:ext cx="7500990" cy="482722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NUTRICIONISTA : EDUARDO PIMENTEL NICOLOSI   </a:t>
            </a:r>
          </a:p>
          <a:p>
            <a:r>
              <a:rPr lang="pt-BR" sz="1300" b="1" dirty="0" smtClean="0"/>
              <a:t>CRN3:11161</a:t>
            </a:r>
            <a:endParaRPr lang="pt-BR" sz="1300" dirty="0"/>
          </a:p>
        </p:txBody>
      </p:sp>
      <p:sp>
        <p:nvSpPr>
          <p:cNvPr id="12" name="Retângulo 11"/>
          <p:cNvSpPr/>
          <p:nvPr/>
        </p:nvSpPr>
        <p:spPr>
          <a:xfrm>
            <a:off x="1523977" y="928670"/>
            <a:ext cx="1700239" cy="57345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ZONA URBANA</a:t>
            </a:r>
          </a:p>
          <a:p>
            <a:pPr algn="just"/>
            <a:endParaRPr lang="pt-BR" sz="1200" b="1" dirty="0"/>
          </a:p>
        </p:txBody>
      </p:sp>
      <p:sp>
        <p:nvSpPr>
          <p:cNvPr id="14" name="Retângulo 13"/>
          <p:cNvSpPr/>
          <p:nvPr/>
        </p:nvSpPr>
        <p:spPr>
          <a:xfrm>
            <a:off x="1523977" y="1214424"/>
            <a:ext cx="2286016" cy="49651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/>
              <a:t>FAIXA </a:t>
            </a:r>
            <a:r>
              <a:rPr lang="pt-BR" sz="1250" b="1" dirty="0" smtClean="0"/>
              <a:t>ETÁRIA:ACIMA 11  ANOS</a:t>
            </a:r>
          </a:p>
          <a:p>
            <a:pPr algn="just"/>
            <a:endParaRPr lang="pt-BR" sz="1250" b="1" dirty="0"/>
          </a:p>
        </p:txBody>
      </p:sp>
      <p:sp>
        <p:nvSpPr>
          <p:cNvPr id="15" name="Retângulo 14"/>
          <p:cNvSpPr/>
          <p:nvPr/>
        </p:nvSpPr>
        <p:spPr>
          <a:xfrm>
            <a:off x="3809992" y="1214422"/>
            <a:ext cx="1755012" cy="304154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50" b="1" dirty="0" smtClean="0"/>
              <a:t>     PERÍODO </a:t>
            </a:r>
            <a:r>
              <a:rPr lang="pt-BR" sz="1250" b="1" dirty="0"/>
              <a:t>PARCIAL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523976" y="714356"/>
            <a:ext cx="6700894" cy="340678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b="1" dirty="0"/>
              <a:t>CARDÁPIO: </a:t>
            </a:r>
            <a:r>
              <a:rPr lang="pt-BR" sz="1200" b="1" dirty="0" smtClean="0"/>
              <a:t> </a:t>
            </a:r>
            <a:r>
              <a:rPr lang="pt-BR" sz="1200" b="1" dirty="0"/>
              <a:t>ENSINO </a:t>
            </a:r>
            <a:r>
              <a:rPr lang="pt-BR" sz="1200" b="1" dirty="0" smtClean="0"/>
              <a:t>FUNDAMENTAL – MÉDIO E EJA</a:t>
            </a:r>
            <a:endParaRPr lang="pt-BR" sz="1200" b="1" dirty="0"/>
          </a:p>
        </p:txBody>
      </p:sp>
      <p:sp>
        <p:nvSpPr>
          <p:cNvPr id="17" name="Retângulo 16"/>
          <p:cNvSpPr/>
          <p:nvPr/>
        </p:nvSpPr>
        <p:spPr>
          <a:xfrm>
            <a:off x="309530" y="4500570"/>
            <a:ext cx="7500990" cy="28266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300" b="1" dirty="0" smtClean="0"/>
              <a:t>OBS. CARDÁPIO SUJEITO A ALTERAÇÃO</a:t>
            </a:r>
            <a:endParaRPr lang="pt-BR" sz="1300" dirty="0"/>
          </a:p>
        </p:txBody>
      </p:sp>
      <p:pic>
        <p:nvPicPr>
          <p:cNvPr id="18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>
            <a:lum bright="40000"/>
          </a:blip>
          <a:srcRect/>
          <a:stretch>
            <a:fillRect/>
          </a:stretch>
        </p:blipFill>
        <p:spPr bwMode="auto">
          <a:xfrm>
            <a:off x="881034" y="5357826"/>
            <a:ext cx="2357454" cy="1675367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310586" y="142852"/>
          <a:ext cx="1193800" cy="1143000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88</Words>
  <Application>Microsoft Office PowerPoint</Application>
  <PresentationFormat>Papel A4 (210 x 297 mm)</PresentationFormat>
  <Paragraphs>33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135</cp:revision>
  <dcterms:created xsi:type="dcterms:W3CDTF">2021-09-24T14:10:32Z</dcterms:created>
  <dcterms:modified xsi:type="dcterms:W3CDTF">2024-02-08T16:20:53Z</dcterms:modified>
</cp:coreProperties>
</file>