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36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62630"/>
              </p:ext>
            </p:extLst>
          </p:nvPr>
        </p:nvGraphicFramePr>
        <p:xfrm>
          <a:off x="595282" y="1357298"/>
          <a:ext cx="8929750" cy="46590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20/05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BEBIDA CHOCOLATE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LEITE INTEGRAL C/ CACAU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MANTEIGA + BEBIDA MOCACCINO ENRIQUECIDA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BETERRABA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ESPINAFRE, CENOURA E MUSSARELA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VERMELHO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UVA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NAPOLITANO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CARNE MOÍDA + SUCO DE LARANJA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NATA + LEITE INTEGRAL C/ CACAU EM PÓ ENRIQUECIDO + </a:t>
                      </a:r>
                      <a:r>
                        <a:rPr lang="pt-BR" sz="13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01 </a:t>
                      </a:r>
                      <a:r>
                        <a:rPr lang="pt-BR" sz="13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FRUTA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PAO FRANCÊS RECHEADO C/ PATÊ DE ATUM + SUCO DE MARACUJÁ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243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455</cp:revision>
  <dcterms:created xsi:type="dcterms:W3CDTF">2021-09-24T12:11:45Z</dcterms:created>
  <dcterms:modified xsi:type="dcterms:W3CDTF">2024-05-17T11:21:25Z</dcterms:modified>
</cp:coreProperties>
</file>