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30753"/>
              </p:ext>
            </p:extLst>
          </p:nvPr>
        </p:nvGraphicFramePr>
        <p:xfrm>
          <a:off x="595282" y="1357298"/>
          <a:ext cx="8929750" cy="4787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28/05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30/05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31/05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SEQUILHOS + BEBIDA LACTEA MOCACCINO ENRIQUECIDA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LEITE INTEGRAL C/ CACAU ENRIQUECIDO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LEITE INTEGRAL C/ CACAU ENRIQUECIDO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TIRAS REFOGADA C/ SELETA DE LEGUMES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BETERRABA COZIDA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REFOGADO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ABOBRINHA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FOLHAS (ALFACE, COUVE E ESCAROLA)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UVA C/ MAÇA 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</a:t>
                      </a: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DE </a:t>
                      </a:r>
                      <a:r>
                        <a:rPr lang="pt-BR" sz="1200" b="1" i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FRANGO DESFIADO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SUCO DE LARANJA C/ 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MUSSARELA + BEBIDA COCO E ABACAXI ENRIQUECIDA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179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457</cp:revision>
  <dcterms:created xsi:type="dcterms:W3CDTF">2021-09-24T12:11:45Z</dcterms:created>
  <dcterms:modified xsi:type="dcterms:W3CDTF">2024-05-23T12:54:40Z</dcterms:modified>
</cp:coreProperties>
</file>