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5033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263371"/>
                <a:gridCol w="1857388"/>
                <a:gridCol w="1643074"/>
                <a:gridCol w="1571636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TIPO APERITIVO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BEBIDA LACTEA CHOCOLATE ENRIQUECIDA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+ BEBIDA LÁCTEA SABOR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MACARRÃO C/ CENOURA, TOMATE, PRESUNTO, AZEITONA E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ESCAROLA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ESPINAFRE, MUSSARELA,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PÃO DE QUEIJO + BEBIDA LÁCTEA MARACUJÁ ENRIQUECIDA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BISCOITO SEQUILHOS + LEITE INTEGRAL C/ CACAU EM PÓ ENRIQUECIDO C/ VITAMINAS E MINERAIS </a:t>
                      </a: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LARANJA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MARACUJÁ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50083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291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357</cp:revision>
  <dcterms:created xsi:type="dcterms:W3CDTF">2021-09-24T12:11:45Z</dcterms:created>
  <dcterms:modified xsi:type="dcterms:W3CDTF">2023-04-26T16:09:51Z</dcterms:modified>
</cp:coreProperties>
</file>