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16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63460"/>
              </p:ext>
            </p:extLst>
          </p:nvPr>
        </p:nvGraphicFramePr>
        <p:xfrm>
          <a:off x="595282" y="1357298"/>
          <a:ext cx="8929750" cy="49987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655044"/>
                <a:gridCol w="1488228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13/05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14/05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15/05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16/05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17/05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INTEGRAL FRUTAS VERMELHAS + BEBIDA NAPOLITANO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REQUEIJÃO + LEITE INTEGRAL C/ CACAU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BOLO DE FUBÁ + LEITE INTEGRAL C/ CACAU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PRESUNTO + LEITE INTEGRAL C/ CACAU ENRIQUECIDO C/ </a:t>
                      </a:r>
                      <a:r>
                        <a:rPr lang="pt-BR" sz="12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VITAMINAS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MARGARINA + BEBIDA CAPUCCINO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  <a:tr h="218712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MOÍDA BOVINA REFOGADA C/ TOMATE, CENOURA, CEBOLA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CUBOS COZIDA C/ MANDIOCA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CUBOS COZIDO C/ BATATA E CENOURA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ESCAROLA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TIRAS REFOGADA C/ SELETA DE LEGUMES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CHUCHU REFOGADO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CHEIRO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EMPANADO DE FRANGO C/ CENOURA ASSADO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COZIDA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FRANGO DESFIADO + SUCO DE UVA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QUEIJO + BEBIDA TIPO IOGURTE MORANGO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PATÊ DE FRANGO + SUCO DE LARANJA C/ ACEROLA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PALITOS + BEBIDA COCO C/ ABACAXI ENRIQUECIDA C/ VITAMINAS </a:t>
                      </a:r>
                      <a:endParaRPr lang="pt-BR" sz="1200" b="1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+ </a:t>
                      </a:r>
                      <a:r>
                        <a:rPr lang="pt-BR" sz="13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01 FRUTA</a:t>
                      </a:r>
                      <a:endParaRPr lang="pt-BR" sz="13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PAO FRANCÊS RECHEADO C/ MOLHO DE CARNE MOÍDA + SUCO DE GOIABA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99020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 - 2024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7" y="6367194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220668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244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454</cp:revision>
  <dcterms:created xsi:type="dcterms:W3CDTF">2021-09-24T12:11:45Z</dcterms:created>
  <dcterms:modified xsi:type="dcterms:W3CDTF">2024-05-08T18:18:03Z</dcterms:modified>
</cp:coreProperties>
</file>