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08/05/2023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667943"/>
              </p:ext>
            </p:extLst>
          </p:nvPr>
        </p:nvGraphicFramePr>
        <p:xfrm>
          <a:off x="163168" y="1282045"/>
          <a:ext cx="9579667" cy="47084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699331"/>
                <a:gridCol w="1728192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15/05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16/05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17/05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18/05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19/05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75365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 COM UVA PASSA   BRANCA  + LEITE BATIDO C/ FRUTAS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 BANANA E MAMÃO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PAO CASEIRO C/ GELEIA S/ AÇUCAR + LEITE INTEGRAL C/ CACAU + 01 FRUTA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TÂMARA  C/ FARINHA DE AVEIA </a:t>
                      </a:r>
                      <a:r>
                        <a:rPr lang="pt-BR" sz="900" b="0" dirty="0" smtClean="0">
                          <a:latin typeface="+mn-lt"/>
                        </a:rPr>
                        <a:t>C/ 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CACAU/FRUTA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</a:tr>
              <a:tr h="144629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 C/ LENTILHA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 TOMATE, CEBOLA E CHEIRO VERDE.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POLENTA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BROCOLIS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BOVINA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REFOGADA  C/  ERVILHA, CEBOLA, TOMATE E CHEIRO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EM CUBINHOS REFOGADA C/ CEBOLA 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SALSA</a:t>
                      </a:r>
                      <a:endParaRPr lang="pt-BR" sz="800" b="0" baseline="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ACELGA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       ARROZ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CENOURA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       FEIJÃO COMUM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CENOURA,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FAROFA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DE ABOBRINHA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PICADINHA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PRETO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ESCONDIDINHO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C/ CARNE MOIDA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BETERRABAC/ CEBOLA 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C/ BROCOLIS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REPOLHO C/ TOMATE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 / FEIJÃO OPCIONAL</a:t>
                      </a:r>
                    </a:p>
                  </a:txBody>
                  <a:tcPr marL="70382" marR="70382" marT="0" marB="0"/>
                </a:tc>
              </a:tr>
              <a:tr h="87766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SARDINHA C/ LEGUMES, ERVILHA, MILHO VERDE + SUCO NATURAL DE LARANJA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t-BR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RECHEADO C/ LEGUMES E REQUEIJÃO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DE MANGA </a:t>
                      </a:r>
                      <a:r>
                        <a:rPr lang="pt-BR" sz="900" b="1" baseline="0" dirty="0" smtClean="0">
                          <a:latin typeface="+mn-lt"/>
                        </a:rPr>
                        <a:t>(POLPA)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+ 1 FRUTA 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LARNJA C/ ACEROLA </a:t>
                      </a:r>
                      <a:r>
                        <a:rPr lang="pt-BR" sz="800" b="1" baseline="0" dirty="0" smtClean="0">
                          <a:latin typeface="+mn-lt"/>
                        </a:rPr>
                        <a:t>(POLPA)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MORANGO,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DE FRANGO BATATA DOCE, CENOURA ESPINAFRE,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FRANGO C/ CENOURA, TOMATE, CEBOLA, ERVILHA, E CHEIRO VERDE + SUCO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NATURAL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DE CARNE BOVINA  , COUVE PICADINHA, TOMATE , E CHEIRO VERDE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MAIO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464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271</cp:revision>
  <cp:lastPrinted>2023-03-08T10:05:57Z</cp:lastPrinted>
  <dcterms:created xsi:type="dcterms:W3CDTF">2021-09-24T14:09:26Z</dcterms:created>
  <dcterms:modified xsi:type="dcterms:W3CDTF">2023-05-08T14:24:50Z</dcterms:modified>
</cp:coreProperties>
</file>