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324" y="19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01/11/2023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/>
        </p:nvGraphicFramePr>
        <p:xfrm>
          <a:off x="595282" y="1357298"/>
          <a:ext cx="8929750" cy="485543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571636"/>
                <a:gridCol w="1571636"/>
                <a:gridCol w="157163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06/11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07/11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08/11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09/11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10/11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822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BISCOITO TIPO LEITE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PÃO DE LEITE RECHEADO C/ REQUEIJÃO + LEITE INTEGRAL C/ CACAU EM PÓ ENRIQUECIDO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>
                          <a:latin typeface="+mn-lt"/>
                          <a:ea typeface="Times New Roman"/>
                          <a:cs typeface="Times New Roman"/>
                        </a:rPr>
                        <a:t>BOLO DE CHOCOLATE INTEGRAL + BEBIDA LÁCTEA NAPOLITANO ENRIQUECIDA C/ VITAMINAS E MINERAIS</a:t>
                      </a:r>
                      <a:endParaRPr lang="pt-BR" sz="120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MUSSARELA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MANTEIGA + LEITE INTEGRAL C/ CACAU EM PÓ ENRIQUECIDO C/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VITAMINAS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2041062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MOÍDA BOVINA REFOGADA C/ CENOURA, AZEITONAS, CEBOLA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CREME DE MILHO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TOMATE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PRETO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SUÍNA EM TIRAS COZIDA C/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MANDIOCA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FAROFA DE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ERVILHAS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BETERRABA C/ CEBOLA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5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OMELETE C/ MUSSARELA, ESPINAFRE E CHEIRO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VERDE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0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ABOBRINHA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9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ALFACE C/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ARROZ C/ MILHO VERDE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FEIJÃO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COMUM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CARNE BOVINA EM CUBOS COZIDA C/ BATATA E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CENOURA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POLENTA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SIMPLES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ACELGA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MACARRÃO AO SUGO (MOLHO DE TOMATE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COXINHA DA ASA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ASSADA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CHUCHU </a:t>
                      </a:r>
                      <a:r>
                        <a:rPr lang="pt-BR" sz="1200" b="1" i="0" dirty="0" smtClean="0">
                          <a:latin typeface="+mn-lt"/>
                          <a:ea typeface="Times New Roman"/>
                          <a:cs typeface="Times New Roman"/>
                        </a:rPr>
                        <a:t>REFOGADO</a:t>
                      </a: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latin typeface="+mn-lt"/>
                          <a:ea typeface="Times New Roman"/>
                          <a:cs typeface="Times New Roman"/>
                        </a:rPr>
                        <a:t>SALADA DE COUVE C/ TOMATE CEREJA</a:t>
                      </a:r>
                      <a:r>
                        <a:rPr lang="pt-BR" sz="1200" i="0" dirty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FRANCÊS RECHEADO C/ MOLHO DE FRANGO DESFIADO + SUCO DE TANGERINA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BISCOITO SALGADO TIPO APERITIVO + BEBIDA LÁCTEA MARACUJÁ ENRIQUECIDA C/ VITAMINAS E MINERAIS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PATÊ DE FRANGO + SUCO DE UVA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QUEIJO + BEBIDA CHOCOLATE E MALTE ENRIQUECIDA C/ VITAMINAS E MINERAIS + </a:t>
                      </a:r>
                      <a:r>
                        <a:rPr lang="pt-BR" sz="1300" b="1" dirty="0">
                          <a:latin typeface="+mn-lt"/>
                          <a:ea typeface="Times New Roman"/>
                          <a:cs typeface="Times New Roman"/>
                        </a:rPr>
                        <a:t>01 FRUTA</a:t>
                      </a:r>
                      <a:endParaRPr lang="pt-BR" sz="13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dirty="0">
                          <a:latin typeface="+mn-lt"/>
                          <a:ea typeface="Times New Roman"/>
                          <a:cs typeface="Times New Roman"/>
                        </a:rPr>
                        <a:t>PÃO DE LEITE RECHEADO C/ MOLHO DE CARNE MOÍDA + SUCO DE MARACUJÁ</a:t>
                      </a:r>
                      <a:endParaRPr lang="pt-BR" sz="120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NOVEMBRO</a:t>
            </a:r>
            <a:endParaRPr lang="pt-BR" sz="3700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75501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8" y="6429396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p:oleObj spid="_x0000_s1027" r:id="rId6" imgW="6373115" imgH="6190476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3459</TotalTime>
  <Words>338</Words>
  <Application>Microsoft Office PowerPoint</Application>
  <PresentationFormat>Papel A4 (210 x 297 mm)</PresentationFormat>
  <Paragraphs>81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Cozinha</cp:lastModifiedBy>
  <cp:revision>411</cp:revision>
  <dcterms:created xsi:type="dcterms:W3CDTF">2021-09-24T12:11:45Z</dcterms:created>
  <dcterms:modified xsi:type="dcterms:W3CDTF">2023-11-01T12:03:16Z</dcterms:modified>
</cp:coreProperties>
</file>