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2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507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60580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29/05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30/05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31/05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70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FRUTAS VERMELHAS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PÃO DE MEL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SEQUILHOS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CHOCOLATE ENRIQUECIDA C/ VITAMINAS E MINERAIS + 01 FRUTA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 PRESUNTO,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CENOURA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UVA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22601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COZIDA C/ LEGUMES (CENOURA, TOMATE, CEBOLA E CHEIRO VERDE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TIRAS REFOGADO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FOLHAS (ALFACE, COUVE E ESCAROLA)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PIMENTÃO AMARELO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</a:t>
                      </a: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TIPO IOGURTE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SABOR SALADA DE FRUTAS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C/ LEGUMES (TOMATE, CENOURA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357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430</cp:revision>
  <dcterms:created xsi:type="dcterms:W3CDTF">2021-09-24T12:11:45Z</dcterms:created>
  <dcterms:modified xsi:type="dcterms:W3CDTF">2023-05-25T16:15:25Z</dcterms:modified>
</cp:coreProperties>
</file>