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225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CHOCOLATE PÃO DE MEL + BEBIDA SABOR CAPUCCINO ENRIQUECIDA C/ VITAMINAS E MINERAIS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TIPO SEQUILHOS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BEBIDA CHOCOLATE E MALTE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ERVILHAS, ABOBORA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LARANJA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TIPO IOGURTE MORANGO ENRIQUECIDA C/ VITAMINAS E MINERAIS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333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376</cp:revision>
  <dcterms:created xsi:type="dcterms:W3CDTF">2021-09-24T12:11:45Z</dcterms:created>
  <dcterms:modified xsi:type="dcterms:W3CDTF">2023-06-15T16:16:51Z</dcterms:modified>
</cp:coreProperties>
</file>