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842511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10/06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11/06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12/06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13/06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14/06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DESFIADO E LEGUMES (TOMATE, ABOBRINHA, CENOURA,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CARNE BOVINA EM TIRAS AO MOLHO C/ LEGUMES (BATATA, CENOURA, TOMATE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SUCO DE LARANJA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CANJICA DE MILHO BRANCO C/ LEITE INTEGRAL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2223128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PARCIAL - 2024</a:t>
            </a:r>
            <a:endParaRPr lang="pt-BR" sz="1250" b="1" dirty="0"/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160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154</cp:revision>
  <dcterms:created xsi:type="dcterms:W3CDTF">2021-09-24T14:10:32Z</dcterms:created>
  <dcterms:modified xsi:type="dcterms:W3CDTF">2024-06-06T13:22:25Z</dcterms:modified>
</cp:coreProperties>
</file>