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08/05/2024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952834"/>
              </p:ext>
            </p:extLst>
          </p:nvPr>
        </p:nvGraphicFramePr>
        <p:xfrm>
          <a:off x="309530" y="1997394"/>
          <a:ext cx="9382157" cy="2574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13/05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14/05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15/05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16/05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17/05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360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ARROZ C/ MILHO-VERDE + STROGONOFF DE CARNE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PRESUNTO + SUCO DE LARANJA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MACARRONADA C/ MOLHO DE FRANGO EM TIRAS E LEGUMES (TOMATE, CHUCHU, CENOURA, AZEITONA E CHEIRO-VERDE)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effectLst/>
                          <a:latin typeface="Arial"/>
                          <a:ea typeface="Times New Roman"/>
                          <a:cs typeface="Architect"/>
                        </a:rPr>
                        <a:t>PÃO DE LEITE RECHEADO C/ MARGARINA + LEITE INTEGRAL C/ CACAU ENRIQUECIDO C/ VITAMINAS E MINERAIS</a:t>
                      </a:r>
                      <a:endParaRPr lang="pt-BR" sz="120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effectLst/>
                          <a:latin typeface="Arial"/>
                          <a:ea typeface="Times New Roman"/>
                          <a:cs typeface="Architect"/>
                        </a:rPr>
                        <a:t>FLOCOS DE CEREAIS TIPO SUCRILHOS SEM AÇUCAR + BEBIDA TIPO IOGURTE MORANGO ENRIQUECIDA C/ VITAMINAS E MINERAIS</a:t>
                      </a:r>
                      <a:endParaRPr lang="pt-BR" sz="1200" dirty="0">
                        <a:effectLst/>
                        <a:latin typeface="Architec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MAIO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9530" y="4643446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25" y="142875"/>
                        <a:ext cx="1193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/>
          <p:cNvSpPr/>
          <p:nvPr/>
        </p:nvSpPr>
        <p:spPr>
          <a:xfrm>
            <a:off x="3809992" y="1571612"/>
            <a:ext cx="1755012" cy="32723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ctr"/>
            <a:r>
              <a:rPr lang="pt-BR" sz="1400" b="1" dirty="0" smtClean="0"/>
              <a:t>2024</a:t>
            </a:r>
            <a:endParaRPr lang="pt-BR" sz="13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148</Words>
  <Application>Microsoft Office PowerPoint</Application>
  <PresentationFormat>Papel A4 (210 x 297 mm)</PresentationFormat>
  <Paragraphs>31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111</cp:revision>
  <dcterms:created xsi:type="dcterms:W3CDTF">2021-09-24T14:10:32Z</dcterms:created>
  <dcterms:modified xsi:type="dcterms:W3CDTF">2024-05-08T18:37:02Z</dcterms:modified>
</cp:coreProperties>
</file>