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855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INTEGRAL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INTEGRAL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NAPOLITANO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IOGURTE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SABOR MORANGO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5457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ERVILHAS, ABOBORA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COCO E ABACAXI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MUSSARELA, TOMATE,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327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442</cp:revision>
  <dcterms:created xsi:type="dcterms:W3CDTF">2021-09-24T12:11:45Z</dcterms:created>
  <dcterms:modified xsi:type="dcterms:W3CDTF">2023-06-15T13:30:35Z</dcterms:modified>
</cp:coreProperties>
</file>