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05/11/2024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7024"/>
              </p:ext>
            </p:extLst>
          </p:nvPr>
        </p:nvGraphicFramePr>
        <p:xfrm>
          <a:off x="309530" y="1997394"/>
          <a:ext cx="9382157" cy="236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11/11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12/11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13/11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14/11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15/11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MACARRONADA C/ MOLHO DE CARNE MOÍDA E LEGUMES (TOMATE, CHUCHU, CENOURA, AZEITONA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REQUEIJÃO + LEITE INTEGRAL C/ CACAU ENRIQUECIDO C/ VITAMINAS E MINERAIS 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BRANCO + FEIJÃO COMUM C/ CARNE BOVINA EM TIRAS, BATATA, ABÓBORA, COUVE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MARGARINA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FERIADO NACIONAL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NOVEMBRO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152</Words>
  <Application>Microsoft Office PowerPoint</Application>
  <PresentationFormat>Papel A4 (210 x 297 mm)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139</cp:revision>
  <dcterms:created xsi:type="dcterms:W3CDTF">2021-09-24T14:10:32Z</dcterms:created>
  <dcterms:modified xsi:type="dcterms:W3CDTF">2024-11-05T16:06:20Z</dcterms:modified>
</cp:coreProperties>
</file>