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11/09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12/09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13/09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14/09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15/09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SALGADO APERITIVO + BEBIDA NAPOLITANO ENRIQUECIDA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ERVILHAS + STROGONOFF DE FRANGO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EM TIRAS, BATATA, CENOURA,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MOLHO DE FRANGO DESFIADO + SUCO DE MARACUJÁ 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136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73</cp:revision>
  <dcterms:created xsi:type="dcterms:W3CDTF">2021-09-24T14:10:32Z</dcterms:created>
  <dcterms:modified xsi:type="dcterms:W3CDTF">2023-09-05T13:37:14Z</dcterms:modified>
</cp:coreProperties>
</file>