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3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348" y="-102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02/10/2024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988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02/10/2024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61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02/10/2024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02/10/2024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02/10/2024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02/10/2024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55683"/>
              </p:ext>
            </p:extLst>
          </p:nvPr>
        </p:nvGraphicFramePr>
        <p:xfrm>
          <a:off x="595282" y="1357298"/>
          <a:ext cx="8929750" cy="508304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8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Segunda</a:t>
                      </a:r>
                    </a:p>
                    <a:p>
                      <a:pPr algn="ctr"/>
                      <a:r>
                        <a:rPr lang="pt-BR" sz="1500" dirty="0"/>
                        <a:t>07/10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Terça</a:t>
                      </a:r>
                    </a:p>
                    <a:p>
                      <a:pPr algn="ctr"/>
                      <a:r>
                        <a:rPr lang="pt-BR" sz="1500" dirty="0"/>
                        <a:t>08/10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Quarta</a:t>
                      </a:r>
                    </a:p>
                    <a:p>
                      <a:pPr algn="ctr"/>
                      <a:r>
                        <a:rPr lang="pt-BR" sz="1500" dirty="0"/>
                        <a:t>09/10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Quinta</a:t>
                      </a:r>
                    </a:p>
                    <a:p>
                      <a:pPr algn="ctr"/>
                      <a:r>
                        <a:rPr lang="pt-BR" sz="1500" dirty="0"/>
                        <a:t>10/10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Sexta</a:t>
                      </a:r>
                    </a:p>
                    <a:p>
                      <a:pPr algn="ctr"/>
                      <a:r>
                        <a:rPr lang="pt-BR" sz="1500" dirty="0"/>
                        <a:t>11/10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7000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CAFÉ</a:t>
                      </a:r>
                      <a:r>
                        <a:rPr lang="pt-BR" sz="1400" b="1" baseline="0" dirty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BISCOITO SALGADO APERITIVO + LEITE INTEGRAL C/ CACAU EM PÓ ENRIQUECIDO C/ VITAMINAS E MINERAIS</a:t>
                      </a:r>
                      <a:endParaRPr lang="pt-BR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PÃO DE LEITE RECHEADO C/ REQUEIJÃO + LEITE INTEGRAL C/ CACAU EM PÓ ENRIQUECIDO C/ VITAMINAS E MINERAIS</a:t>
                      </a:r>
                      <a:endParaRPr lang="pt-BR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PÃO DE LEITE RECHEADO C/ MARGARINA + BEBIDA MOCACCINO ENRIQUECIDA C/ VITAMINAS E MINERAIS</a:t>
                      </a:r>
                      <a:endParaRPr lang="pt-BR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BOLO DE CHOCOLATE REDUZIDO EM AÇÚCAR + LEITE INTEGRAL C/ CACAU EM PÓ ENRIQUECIDO C/ VITAMINAS E MINERAIS</a:t>
                      </a:r>
                      <a:endParaRPr lang="pt-BR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BISCOITO SALGADO INTEGRAL + LEITE INTEGRAL C/ CACAU EM PÓ ENRIQUECIDO C/ VITAMINAS E MINERAIS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7992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ALMOÇO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8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CARNE MOÍDA BOVINA REFOGADA C/ CENOURA, CEBOLA, TOMATE E CHEIRO VERDE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8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ABOBRINHA REFOGADA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8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TOMATE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FILÉ DE COXA E SOBRECOXA EM CUBOS REFOGADO C/ SELETA DE LEGUMES 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CREME DE MILHO VERDE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REPOLHO C/ TOMATE CEREJA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FILÉ DE TILÁPIA ENSOPADO C/ BATATA, CENOURA E AZEITONA PRETA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FAROFA DE COUVE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ALFACE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COXINHA DA ASA ASSADA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PURÊ DE BATATA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ACELGA C/ ABACAXI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PRETO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CARNE BOVINA EM TIRAS COZIDA C/ MANDIOCA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CENOURA REFOGADA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VINAGRETE (TOMATE PICADINHO, CEBOLA E CHEIRO VERDE)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1136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LANCHE DA TARDE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PÃO DE QUEIJO + BEBIDA COCO E ABACAXI ENRIQUECIDA C/ VITAMINAS E MINERAIS</a:t>
                      </a:r>
                      <a:endParaRPr lang="pt-BR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BISCOITO TIPO COOKIES BAUNILHA C/ GOTAS DE CHOCOLATE + IOGURTE SABOR MORANGO</a:t>
                      </a:r>
                      <a:endParaRPr lang="pt-BR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PÃO DE LEITE RECHEADO C/ MOLHO DE FRANGO DESFIADO + SUCO DE LARANJA</a:t>
                      </a:r>
                      <a:endParaRPr lang="pt-BR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PÃO DE LEITE RECHEADO C/ PRESUNTO + BEBIDA CHOCOLATE ENRIQUECIDA C/ VITAMINAS E MINERAIS</a:t>
                      </a:r>
                      <a:endParaRPr lang="pt-BR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PÃO FRANCÊS RECHEADO C/ MOLHO DE CARNE MOÍDA + SUCO DE LARANJA C/ ACEROLA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>
                <a:solidFill>
                  <a:srgbClr val="011327"/>
                </a:solidFill>
              </a:rPr>
              <a:t>OUTUBRO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500834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04 a 17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INTEGRAL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573883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 ENSINO INFANTIL E FUNDAMENTAL</a:t>
            </a:r>
          </a:p>
          <a:p>
            <a:pPr algn="just">
              <a:lnSpc>
                <a:spcPct val="150000"/>
              </a:lnSpc>
            </a:pP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810388" y="6429396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48" y="142852"/>
                        <a:ext cx="1194521" cy="1142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3511</TotalTime>
  <Words>362</Words>
  <Application>Microsoft Office PowerPoint</Application>
  <PresentationFormat>Papel A4 (210 x 297 mm)</PresentationFormat>
  <Paragraphs>84</Paragraphs>
  <Slides>1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423</cp:revision>
  <dcterms:created xsi:type="dcterms:W3CDTF">2021-09-24T12:11:45Z</dcterms:created>
  <dcterms:modified xsi:type="dcterms:W3CDTF">2024-10-02T11:59:19Z</dcterms:modified>
</cp:coreProperties>
</file>