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06/02/2025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49096"/>
              </p:ext>
            </p:extLst>
          </p:nvPr>
        </p:nvGraphicFramePr>
        <p:xfrm>
          <a:off x="309530" y="1997394"/>
          <a:ext cx="9382157" cy="2506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8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8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10/02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11/02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12/02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13/02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14/02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019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FRANGO EM TIRAS AO MOLHO C/ LEGUMES (TOMATE, CENOURA, ABOBRINHA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CARNE EM TIRAS E LEGUMES (TOMATE, ABOBRINHA, CENOURA, CEBOLA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BOLO DE COCO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PRETO C/ CARNE SUÍNA EM TIRAS E LEGUMES (BATATA, ABÓBORA E COUVE PICADINHA)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 </a:t>
            </a:r>
          </a:p>
          <a:p>
            <a:r>
              <a:rPr lang="pt-BR" sz="1300" b="1" dirty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     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 ENSINO FUNDAMENTAL – MÉDIO E EJA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165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145</cp:revision>
  <dcterms:created xsi:type="dcterms:W3CDTF">2021-09-24T14:10:32Z</dcterms:created>
  <dcterms:modified xsi:type="dcterms:W3CDTF">2025-02-06T16:38:09Z</dcterms:modified>
</cp:coreProperties>
</file>