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76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26/06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27/06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28/06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29/06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30/06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ERVILHAS + STROGONOFF DE FRANGO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LOMBO SUÍNO DEFUMADO + SUCO DE MARACUJÁ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ALMONDEGAS BOVINA E LEGUMES (TOMATE, CENOURA,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1200" b="1" baseline="0" dirty="0" smtClean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JUNHO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139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107</cp:revision>
  <dcterms:created xsi:type="dcterms:W3CDTF">2021-09-24T14:10:32Z</dcterms:created>
  <dcterms:modified xsi:type="dcterms:W3CDTF">2023-06-21T11:51:32Z</dcterms:modified>
</cp:coreProperties>
</file>