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76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0686"/>
          <a:ext cx="9023701" cy="49891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628133"/>
                <a:gridCol w="1643074"/>
                <a:gridCol w="1643074"/>
                <a:gridCol w="1643074"/>
                <a:gridCol w="1522711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11/12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12/12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13/12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14/12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15/12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530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INTEGRAL + LEITE INTEGRAL C/ CACAU EM PÓ ENRIQUECIDO C/ VITAMINAS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C/ REQUEIJÃO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ATUM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MANGA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CONSELHO ESCOLAR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smtClean="0">
                          <a:latin typeface="+mn-lt"/>
                          <a:ea typeface="Times New Roman"/>
                          <a:cs typeface="Times New Roman"/>
                        </a:rPr>
                        <a:t>EMPANADO DE FRANGO</a:t>
                      </a:r>
                      <a:r>
                        <a:rPr lang="pt-BR" sz="1200" b="1" i="0" baseline="0" smtClean="0">
                          <a:latin typeface="+mn-lt"/>
                          <a:ea typeface="Times New Roman"/>
                          <a:cs typeface="Times New Roman"/>
                        </a:rPr>
                        <a:t> C/ CENOURA ASSADO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BRÓCOLIS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CARNE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BOVINA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PIMENTÃO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VERMELHO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CUBOS REFOGADO C/ CENOURA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MACARRÃO C/ MUSSARELA, MILHO VERDE, AZEITONAS E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CONSELHO ESCOLAR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C/ AMENDOIM E LEITE INTEGRAL ENRIQUECIDO C/ VITAMINAS E MINERAIS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FUBÁ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FRANGO C/ LEGUMES (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TOMATE, CENOURA, ERVILHAS E CHEIRO VERDE)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ACEROLA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 </a:t>
                      </a:r>
                      <a:r>
                        <a:rPr lang="pt-BR" sz="125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5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CONSELHO ESCOLAR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DEZEMBRO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35795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4806</TotalTime>
  <Words>313</Words>
  <Application>Microsoft Office PowerPoint</Application>
  <PresentationFormat>Papel A4 (210 x 297 mm)</PresentationFormat>
  <Paragraphs>89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561</cp:revision>
  <dcterms:created xsi:type="dcterms:W3CDTF">2021-09-24T12:11:45Z</dcterms:created>
  <dcterms:modified xsi:type="dcterms:W3CDTF">2023-12-06T11:56:07Z</dcterms:modified>
</cp:coreProperties>
</file>