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7482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24/07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25/07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26/07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27/07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28/07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PIT STOP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MANGA</a:t>
                      </a:r>
                    </a:p>
                  </a:txBody>
                  <a:tcPr marL="26670" marR="26670" marT="0" marB="0"/>
                </a:tc>
              </a:tr>
              <a:tr h="207170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AO MOLHO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LEGUMES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VERMELHO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DESFIADO 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CANJICA DE MILHO BRANCO C/ AMENDOIM E LEITE INTEGRAL ENRIQUECIDO C/ VITAMINAS E MINERAIS </a:t>
                      </a:r>
                      <a:r>
                        <a:rPr lang="pt-BR" sz="12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289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461</cp:revision>
  <dcterms:created xsi:type="dcterms:W3CDTF">2021-09-24T12:11:45Z</dcterms:created>
  <dcterms:modified xsi:type="dcterms:W3CDTF">2023-07-10T13:48:44Z</dcterms:modified>
</cp:coreProperties>
</file>