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27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49708"/>
              </p:ext>
            </p:extLst>
          </p:nvPr>
        </p:nvGraphicFramePr>
        <p:xfrm>
          <a:off x="380968" y="1350686"/>
          <a:ext cx="9108536" cy="49190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3074"/>
                <a:gridCol w="1653334"/>
                <a:gridCol w="1632814"/>
                <a:gridCol w="160754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08/04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09/04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10/04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11/04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12/04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TIPO SUCRILHOS + BEBIDA TIPO IOGURTE MORANGO ENRIQUECIDA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 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300" b="1" i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MOLHO DE FRANGO DESFIADO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MANGA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2248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TIRAS ACEBOLADA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VINAGRETE (TOMATE PICADINHO, CEBOLA E CHEIRO VERDE)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CARNE BOVINA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MUSSARELA, ESPINAFRE 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BETERRABA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AZEITONA PRETA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TOMATE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CACAU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 </a:t>
                      </a: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PATÊ DE FRANGO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LEITE INTEGRAL C/ CACAU EM PÓ ENRIQUECIDO C/ VITAMINAS E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SARDINHA C/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ERVILHAS E CHEIRO VERDE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LARANJA C/ ACEROLA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REQUEIJÃO,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TOMATE, CEBOLA E CHEIRO VERDE + SUCO DE MARACUJÁ</a:t>
                      </a: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5041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275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602</cp:revision>
  <dcterms:created xsi:type="dcterms:W3CDTF">2021-09-24T12:11:45Z</dcterms:created>
  <dcterms:modified xsi:type="dcterms:W3CDTF">2024-04-04T15:31:35Z</dcterms:modified>
</cp:coreProperties>
</file>