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945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07/08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08/08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09/08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10/08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11/08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SALGADO INTEGRAL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BEBIDA CHOCOLATE MALTE E OVOS ENRIQUECIDA C/ VITAMINAS 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COCO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LOMBO SUÍNO + BEBIDA CAPUCCINO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REFOGADA C/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AMARELO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r>
                        <a:rPr lang="pt-BR" sz="1200" i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TANGERINA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CANJICA DE MILHO BRANCO C/ AMENDOIM E LEITE INTEGRAL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MARACUJÁ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TIPO IOGURTE MORANGO ENRIQUECIDA C/ VITAMINAS E MINERAIS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338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385</cp:revision>
  <dcterms:created xsi:type="dcterms:W3CDTF">2021-09-24T12:11:45Z</dcterms:created>
  <dcterms:modified xsi:type="dcterms:W3CDTF">2023-08-03T17:31:23Z</dcterms:modified>
</cp:coreProperties>
</file>