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24/10/2023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7751"/>
              </p:ext>
            </p:extLst>
          </p:nvPr>
        </p:nvGraphicFramePr>
        <p:xfrm>
          <a:off x="88241" y="1289716"/>
          <a:ext cx="9579667" cy="5027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31111"/>
                <a:gridCol w="1725273"/>
                <a:gridCol w="1728192"/>
                <a:gridCol w="1693491"/>
              </a:tblGrid>
              <a:tr h="445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30/10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31/10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03/11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111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PAOZINHO DE BATATA + LEITE INTEGRAL C/ CACAU</a:t>
                      </a:r>
                      <a:endParaRPr lang="pt-BR" sz="10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(MAÇÃ E BANANA)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endParaRPr lang="pt-BR" sz="8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NATA  +  LEITE BATIDO C/  FRUTAS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51902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BIFE  C/ BROCOLIS,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PURE DE BATATA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BETERRABA C/ CEBOLA 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C/ BATATA, CENOURA,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BROCOLIS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C/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 C/ BETERRABA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CENOURA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 TOMATE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1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77783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PÃO DE QUEIJO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</a:rPr>
                        <a:t>SUCO  DE LARANJA NATURAL BATIDO COM DAMASCO</a:t>
                      </a:r>
                      <a:endParaRPr lang="pt-BR" sz="9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FLOCOS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MILHO S/ AÇUCAR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C/ MAÇA,BANANA E DAMASCO PICADO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SUCO NATURAL DE LARANJA C/ CENOURA                  + 01 FRUTA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FEIADO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baseline="0" smtClean="0">
                          <a:latin typeface="+mn-lt"/>
                        </a:rPr>
                        <a:t>FACULTATIVO</a:t>
                      </a:r>
                      <a:endParaRPr lang="pt-BR" sz="11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886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FUBÁ C/ CARNE BOVINA, COUVE 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ESPINAFRE , CENOURA RALADA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CARNE MOIDA C/ CEBOLA, CENOURA,TOMATE E CHEIRO VERDE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</a:rPr>
                        <a:t>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98330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</a:t>
            </a:r>
            <a:r>
              <a:rPr lang="pt-BR" sz="2800" b="1" dirty="0" smtClean="0">
                <a:solidFill>
                  <a:srgbClr val="011327"/>
                </a:solidFill>
              </a:rPr>
              <a:t> </a:t>
            </a:r>
            <a:r>
              <a:rPr lang="pt-BR" sz="2400" b="1" dirty="0" smtClean="0">
                <a:solidFill>
                  <a:srgbClr val="011327"/>
                </a:solidFill>
              </a:rPr>
              <a:t>DE NOVEMBRO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311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279</cp:revision>
  <cp:lastPrinted>2023-05-30T15:03:38Z</cp:lastPrinted>
  <dcterms:created xsi:type="dcterms:W3CDTF">2021-09-24T14:09:26Z</dcterms:created>
  <dcterms:modified xsi:type="dcterms:W3CDTF">2023-10-24T11:24:29Z</dcterms:modified>
</cp:coreProperties>
</file>