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20/04/2023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20/04/2023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20/04/2023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20/04/2023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20/04/2023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20/04/2023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595282" y="1357298"/>
          <a:ext cx="8880825" cy="47716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1207"/>
                <a:gridCol w="1571636"/>
                <a:gridCol w="1643074"/>
                <a:gridCol w="1500198"/>
                <a:gridCol w="1620561"/>
                <a:gridCol w="1594149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24/04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25/04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26/04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27/04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28/04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822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BISCOITO INTEGRAL NATA + LEITE INTEGRAL C/ CACAU EM PÓ ENRIQUECIDO C/ VITAMINAS E MINERAIS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PÃO DE LEITE RECHEADO C/ MUSSARELA + BEBIDA SABOR NAPOLITANO ENRIQUECIDA C/ VITAMINAS E MINERAIS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BOLO DE CHOCOLATE INTEGRAL + BEBIDA CAPUCCINO ENRIQUECIDA C/ VITAMINAS E MINERAIS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PÃO DE LEITE RECHEADO C/ LOMBO SUÍNO + LEITE INTEGRAL C/ CACAU EM PÓ ENRIQUECIDO C/ VITAMINAS E MINERAIS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MARGARINA + BEBIDA IOGURTE SALADA DE FRUTAS ENRIQUECIDA C/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VITAMINAS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04106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MOÍDA BOVINA REFOGADA C/ CENOURA, MILHO VERDE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TOMATE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POLENTA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SIMPLES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REPOLHO 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SUÍNA EM CUBOS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ACEBOLADA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ABOBRINHA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TOMATE C/ CHEIRO VERDE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PRETO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COXINHA DA ASA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ASSADA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FOLHAS (ALFACE, ESCAROLA E COUVE)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CENOURA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STROGONOFF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CARNE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CHUCHU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PEPINO C/ TOMATE CEREJA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TILÁPIA ENSOPADO C/ BATATA, CENOURA, AZEITONA PRETA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ERVILHAS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ACELGA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PÃO DE QUEIJO + BEBIDA LÁCTEA SABOR CHOCOLATE ENRIQUECIDA C/ VITAMINAS E MINERAIS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PÃO DE LEITE RECHEADO C/ MOLHO DE FRANGO DESFIADO + SUCO DE LARANJA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PATÊ DE ATUM + SUCO DE UVA ENRIQUECIDO C/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VITAMINAS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BISCOITO SALGADO INTEGRAL TIPO PIT STOP + IOGURTE SABOR MORANGO 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+ 01 FRUTA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FRANCÊS RECHEADO C/ MOLHO DE CARNE MOÍDA + SUCO DE MARACUJÁ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ABRIL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04 a 17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453198" y="6215082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3164</TotalTime>
  <Words>328</Words>
  <Application>Microsoft Office PowerPoint</Application>
  <PresentationFormat>Papel A4 (210 x 297 mm)</PresentationFormat>
  <Paragraphs>84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354</cp:revision>
  <dcterms:created xsi:type="dcterms:W3CDTF">2021-09-24T12:11:45Z</dcterms:created>
  <dcterms:modified xsi:type="dcterms:W3CDTF">2023-04-20T11:35:04Z</dcterms:modified>
</cp:coreProperties>
</file>