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37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11/09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12/09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13/09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14/09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FLOCOS DE CEREAIS TIPO SUCRILHOS SEM AÇÚCAR + BEBIDA TIPO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TOMATE, ERVILHAS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AZEITONA PRETA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r>
                        <a:rPr lang="pt-BR" sz="1200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BEBIDA CHOCOLATE E MALTE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LARANJA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PATÊ DE FRANGO + SUCO DE MARACUJÁ + 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339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393</cp:revision>
  <dcterms:created xsi:type="dcterms:W3CDTF">2021-09-24T12:11:45Z</dcterms:created>
  <dcterms:modified xsi:type="dcterms:W3CDTF">2023-09-05T13:53:35Z</dcterms:modified>
</cp:coreProperties>
</file>