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62" y="18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22/05/2023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946564"/>
              </p:ext>
            </p:extLst>
          </p:nvPr>
        </p:nvGraphicFramePr>
        <p:xfrm>
          <a:off x="122279" y="1296569"/>
          <a:ext cx="9579667" cy="48580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689935"/>
                <a:gridCol w="1788172"/>
                <a:gridCol w="1699331"/>
                <a:gridCol w="1800200"/>
                <a:gridCol w="1621483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29/05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30/05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31/05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01/06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02/06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6712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FLOCOS DE CEREAIS S/ AÇUCAR   C/ MAMÃO E BANANA + LEITE INTEGRAL + 01 FRUTA </a:t>
                      </a:r>
                      <a:endParaRPr lang="pt-BR" sz="900" b="0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CASEIRO COM MANTEIGA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VITAMINA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S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01  FRUTA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SIMPLES  S/ AÇUCAR COM UVA PASSA  BRANCA  + LEITE BATIDO C/ CACAU  EM PÓ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CEBOLA 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CACAU/FRUTA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smtClean="0">
                          <a:latin typeface="+mn-lt"/>
                          <a:ea typeface="Times New Roman"/>
                          <a:cs typeface="Times New Roman"/>
                        </a:rPr>
                        <a:t>01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DE MAÇÃ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BANANA C/ UVA PASSA +  LEITE BATIDO C/  MAMÃO + 01 FRUTA </a:t>
                      </a:r>
                    </a:p>
                  </a:txBody>
                  <a:tcPr marL="99059" marR="99059" marT="45719" marB="45719"/>
                </a:tc>
              </a:tr>
              <a:tr h="151671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MACARRÃO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FEIJÃO CARNE BOVINA</a:t>
                      </a:r>
                      <a:r>
                        <a:rPr lang="pt-BR" sz="9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MOIDA </a:t>
                      </a: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CENOURA, VAGEM, CHUCHU, REPOLHO, ABOBRINHA, TOMATE E CHEIRO VERDE.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800" b="1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 ARROZ OPCIONAL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ARROZ BRANCO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FEIJÃO COMUM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6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FILE DE </a:t>
                      </a: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FRANGO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EM TIRAS C/ BATATA, CENOURA, TOMATE, CEBOLA E CHEIRO VERDE.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POLENTA</a:t>
                      </a:r>
                      <a:r>
                        <a:rPr lang="pt-BR" sz="900" b="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SIMPLES </a:t>
                      </a:r>
                      <a:r>
                        <a:rPr lang="pt-BR" sz="900" b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800" b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REPOLHO  COM CENOURA RALADA </a:t>
                      </a:r>
                      <a:endParaRPr lang="pt-BR" sz="800" dirty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ARROZ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SUINA EM CUBOS ACEBOLADA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MANDIOCA COZIDA COM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aseline="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SALADA 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TOMATE C/ </a:t>
                      </a:r>
                      <a:r>
                        <a:rPr lang="pt-BR" sz="900" b="0" baseline="0" smtClean="0">
                          <a:latin typeface="+mn-lt"/>
                          <a:ea typeface="Times New Roman"/>
                          <a:cs typeface="Times New Roman"/>
                        </a:rPr>
                        <a:t>CEBOLA  </a:t>
                      </a:r>
                      <a:endParaRPr lang="pt-BR" sz="900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CARNE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PANELA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C/  BATATA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, CENOURA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, CEBOLA E SALSA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COUVE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 C / CEBOLA 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CHUCHU REFOGADO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ACELGA PICADINHO C/ TOMATE CEREJA</a:t>
                      </a:r>
                    </a:p>
                  </a:txBody>
                  <a:tcPr marL="70382" marR="70382" marT="0" marB="0"/>
                </a:tc>
              </a:tr>
              <a:tr h="838222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PAO DE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QUEIJO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SUCO NATURAL DE 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 (POLPA)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BOLO  DE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MILHO VERDE 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SALGADO C/ SUCO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ACEROLA</a:t>
                      </a: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 + 01 FRUTA </a:t>
                      </a:r>
                      <a:r>
                        <a:rPr lang="pt-BR" sz="9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dirty="0" smtClean="0">
                          <a:latin typeface="+mn-lt"/>
                        </a:rPr>
                        <a:t>PAOZINHO DE LEITE COM MOLHO DE CARNE MOIDA +</a:t>
                      </a:r>
                      <a:r>
                        <a:rPr lang="pt-BR" sz="900" b="0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SUCO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LARANJA INTEGRAL SEM ADIÇÃO DE AÇÚCARES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baseline="0" dirty="0" smtClean="0">
                          <a:latin typeface="+mn-lt"/>
                        </a:rPr>
                        <a:t>TORTA DE CARNE MOIDA  C/ LEGUMES, TOMATE, MILHO VERDE, CENOURA + SUCO NATURAL DE LIMAO C/ CENOURA + 01 FRUTA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</a:t>
                      </a:r>
                      <a:r>
                        <a:rPr lang="pt-BR" sz="105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MORANGO, MAÇÃ, MAMÃO, MELÃO,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UVA,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DAMASCO E TAMARA SECAS PICADINHA</a:t>
                      </a:r>
                      <a:r>
                        <a:rPr lang="pt-BR" sz="800" b="0" dirty="0" smtClean="0">
                          <a:latin typeface="+mn-lt"/>
                        </a:rPr>
                        <a:t> ) + AVEIA </a:t>
                      </a: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 </a:t>
                      </a:r>
                      <a:r>
                        <a:rPr lang="pt-BR" sz="9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DE FRANGO  </a:t>
                      </a:r>
                      <a:r>
                        <a:rPr lang="pt-BR" sz="9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C/ CENOURA, TOMATE, CEBOLA, ERVILHA, E CHEIRO VERDE </a:t>
                      </a:r>
                      <a:endParaRPr lang="pt-BR" sz="100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0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 MOLHO DE CARNE MOIDA C/ CEBOLA, TOMATE, CENOURA  E CHEIRO VERDE 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 FRANGO EM CUBINHOS, TOMATE, CHUCHU, ABOBRINHA, BATATA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SOPA DE LEGUMES C/ CARNE BOVINA, BATATA DOCE, CENOURA ESPINAFRE, ABOBRINHA , CHUCHU , TOMATE E CHEIRO VERDE</a:t>
                      </a:r>
                      <a:endParaRPr lang="pt-BR" sz="9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MAIO 2023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462</Words>
  <Application>Microsoft Office PowerPoint</Application>
  <PresentationFormat>Papel A4 (210 x 297 mm)</PresentationFormat>
  <Paragraphs>80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285</cp:revision>
  <cp:lastPrinted>2023-05-22T18:46:03Z</cp:lastPrinted>
  <dcterms:created xsi:type="dcterms:W3CDTF">2021-09-24T14:09:26Z</dcterms:created>
  <dcterms:modified xsi:type="dcterms:W3CDTF">2023-05-22T18:54:06Z</dcterms:modified>
</cp:coreProperties>
</file>