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53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8954"/>
              </p:ext>
            </p:extLst>
          </p:nvPr>
        </p:nvGraphicFramePr>
        <p:xfrm>
          <a:off x="523844" y="1346830"/>
          <a:ext cx="9180544" cy="48055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3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21/10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22/10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23/10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24/10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25/10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FUBÁ CREMOSO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SEQUILHOS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28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REFOGADO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 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COZIDA C/ TOMATE,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 E AZEITONA PRETA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TOMATE CEREJA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ACEBOLADA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MANDIOCA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QUEIJO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MUSSARELA, 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PÃO DE HAMBURGUER C/ PATÊ DE FRANGO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DE UVA C/ MAÇA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ARROZ DOCE C/ COCO RALADO E LEITE INTEGRAL ENRIQUECIDO C/ VITAMINAS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E MINERAIS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baseline="0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MUSSARELA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OUTUBRO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6451</TotalTime>
  <Words>368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705</cp:revision>
  <dcterms:created xsi:type="dcterms:W3CDTF">2021-09-24T12:11:45Z</dcterms:created>
  <dcterms:modified xsi:type="dcterms:W3CDTF">2024-10-16T13:04:39Z</dcterms:modified>
</cp:coreProperties>
</file>