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17662"/>
              </p:ext>
            </p:extLst>
          </p:nvPr>
        </p:nvGraphicFramePr>
        <p:xfrm>
          <a:off x="595282" y="1357298"/>
          <a:ext cx="9038238" cy="4952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584176"/>
                <a:gridCol w="158417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DE COCO + BEBIDA LACTEA CHOCOLATE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COCO C/ REDUÇÃO DE AÇÚCAR + BEBIDA LACTEA TIPO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MANTEIGA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BEBIDA SABOR MOCACCINO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MILHO VERDE, AZEITONA E CEBOLA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VINAGRETE (TOMATE PICADINHO, CEBOLA E CHEIRO VERDE)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AMARELO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 BOVINA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BATATA SAUTÉ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COUVE C/ TOMATE CEREJA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CENOURA RALADA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UVA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LACTEA COCO E ABACAXI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LARANJA C/ ACEROLA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CANJICA DE MILHO BRANCO C/ LEITE INTEGRAL ENRIQUECIDO C/ VITAMINAS E MINERAIS </a:t>
                      </a:r>
                      <a:r>
                        <a:rPr lang="pt-BR" sz="13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+ 01 FRUTA</a:t>
                      </a:r>
                      <a:endParaRPr lang="pt-BR" sz="13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273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460</cp:revision>
  <dcterms:created xsi:type="dcterms:W3CDTF">2021-09-24T12:11:45Z</dcterms:created>
  <dcterms:modified xsi:type="dcterms:W3CDTF">2024-06-06T13:43:25Z</dcterms:modified>
</cp:coreProperties>
</file>