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62" y="18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20/07/2023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20/07/2023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20/07/2023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20/07/2023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20/07/2023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20/07/2023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20/07/2023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20/07/2023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20/07/2023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20/07/2023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20/07/2023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20/07/2023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20/07/2023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309662" y="107974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845002"/>
              </p:ext>
            </p:extLst>
          </p:nvPr>
        </p:nvGraphicFramePr>
        <p:xfrm>
          <a:off x="166654" y="1296569"/>
          <a:ext cx="9579667" cy="472471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0546"/>
                <a:gridCol w="1717568"/>
                <a:gridCol w="1760539"/>
                <a:gridCol w="1699331"/>
                <a:gridCol w="1728192"/>
                <a:gridCol w="1693491"/>
              </a:tblGrid>
              <a:tr h="44676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24/07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25/07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26/07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27/07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28/07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</a:tr>
              <a:tr h="883145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>
                          <a:latin typeface="+mn-lt"/>
                        </a:rPr>
                        <a:t>RECESSO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RECESSO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 CASEIRO COM MANTEIGA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BATIDO C/   BANANA E MAMÃO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+ 0 1 FRUTA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BOLO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CHOCOLATE </a:t>
                      </a:r>
                      <a:r>
                        <a:rPr lang="pt-BR" sz="900" b="0" dirty="0" smtClean="0">
                          <a:latin typeface="+mn-lt"/>
                        </a:rPr>
                        <a:t>C/ AMEIXA  PRETA + LEITE</a:t>
                      </a:r>
                      <a:r>
                        <a:rPr lang="pt-BR" sz="900" b="0" baseline="0" dirty="0" smtClean="0">
                          <a:latin typeface="+mn-lt"/>
                        </a:rPr>
                        <a:t> INTEGRAL BATIDO C/ MAÇÃ E MAMÃO </a:t>
                      </a:r>
                      <a:r>
                        <a:rPr lang="pt-BR" sz="900" b="0" dirty="0" smtClean="0">
                          <a:latin typeface="+mn-lt"/>
                        </a:rPr>
                        <a:t>+ 0 1 FRUTA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BATATA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SUCO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NATURAL DE LARANJA C/ ACEROLA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+ 01 FRUTA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</a:tr>
              <a:tr h="1502187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RECESSO</a:t>
                      </a: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baseline="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baseline="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baseline="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baseline="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baseline="0" dirty="0" smtClean="0"/>
                        <a:t>RECESSO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 smtClean="0"/>
                        <a:t>ARROZ</a:t>
                      </a:r>
                      <a:r>
                        <a:rPr lang="pt-BR" sz="900" baseline="0" dirty="0" smtClean="0"/>
                        <a:t> BRANCO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90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STROGONOFF DE CARNE  BOVINA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FAROFA DE CENOURA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aseline="0" dirty="0" smtClean="0"/>
                        <a:t>SALADA DE  REPOLHO C/ CENOURA RALADA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*FEIJÃO OPCIONAL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C/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ERVILHA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BRANCO  C/ BETERRABA RALADA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COXINHA DA ASA NO MOLHO C/ TOMATE, CEBOLA E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CREME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MILHO VERDE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ALFACE C/ CEBOLA</a:t>
                      </a: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OMELETE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FORNO C/ LEGUMES (TOMATE,CEBOLA  E CHEIRO VERDE)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ABOBRINHA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REFOGADA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ACELGA  C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TOMATE EM CUBOS 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70382" marR="70382" marT="0" marB="0"/>
                </a:tc>
              </a:tr>
              <a:tr h="901274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>
                          <a:latin typeface="+mn-lt"/>
                        </a:rPr>
                        <a:t>RECESSO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>
                          <a:latin typeface="+mn-lt"/>
                        </a:rPr>
                        <a:t>RECESSO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TORTA DE FRANGO C/ LEGUMES, ERVILHA, MILHO VERDE + SUCO NATURAL DE LARANJA + 01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FLOCOS DE CEREAIS S/ AÇUCAR C/ BANANA, MAMAO, MAÇA EM CUBINHOS  C/ LEITE INTEGRAL</a:t>
                      </a:r>
                      <a:endParaRPr lang="pt-BR" sz="900" b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SALADA DE FRUTAS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(BANANA, MORANGO, MAÇÃ, MAMÃO</a:t>
                      </a:r>
                      <a:r>
                        <a:rPr lang="pt-BR" sz="9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LARANJA) +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AVEIA EM FLOCOS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</a:tr>
              <a:tr h="929965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RECESSO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RECESSO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SOPA DE LEGUMES C/ CARNE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BOVINA,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CENOURA, BATATA DOCE, ABOBRINHA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CHUCHU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ESPINAFRE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TOMATE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MACARRONADA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 MOLHO DE CARNE MOIDA C/ CEBOLA, TOMATE, CENOURA E CHEIRO VERDE + 01 FRUTA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FUBA COM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CARNE BOVINA, COUVE PICADINHA, TOMATE E CHEIRO VERDE</a:t>
                      </a: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595947" y="214294"/>
            <a:ext cx="2470902" cy="1359886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11327"/>
                </a:solidFill>
              </a:rPr>
              <a:t>MÊS DE JULHO 2023</a:t>
            </a:r>
          </a:p>
          <a:p>
            <a:pPr algn="ctr"/>
            <a:r>
              <a:rPr lang="pt-BR" sz="2700" b="1" dirty="0" smtClean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6654" y="6500834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595415" y="1000110"/>
            <a:ext cx="1771676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52802" y="928670"/>
            <a:ext cx="1700239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endParaRPr lang="pt-BR" sz="1100" b="1" dirty="0">
              <a:latin typeface="+mj-lt"/>
            </a:endParaRP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09662" y="6135412"/>
            <a:ext cx="1016774" cy="7225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582863"/>
              </p:ext>
            </p:extLst>
          </p:nvPr>
        </p:nvGraphicFramePr>
        <p:xfrm>
          <a:off x="8409384" y="48607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9384" y="48607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2033</TotalTime>
  <Words>318</Words>
  <Application>Microsoft Office PowerPoint</Application>
  <PresentationFormat>Papel A4 (210 x 297 mm)</PresentationFormat>
  <Paragraphs>85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Win10</cp:lastModifiedBy>
  <cp:revision>302</cp:revision>
  <cp:lastPrinted>2023-05-16T19:00:20Z</cp:lastPrinted>
  <dcterms:created xsi:type="dcterms:W3CDTF">2021-09-24T14:09:26Z</dcterms:created>
  <dcterms:modified xsi:type="dcterms:W3CDTF">2023-07-20T12:45:37Z</dcterms:modified>
</cp:coreProperties>
</file>