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1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13/03/2025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54257"/>
              </p:ext>
            </p:extLst>
          </p:nvPr>
        </p:nvGraphicFramePr>
        <p:xfrm>
          <a:off x="416496" y="1356702"/>
          <a:ext cx="9254262" cy="48600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34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17/03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18/03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19/03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20/03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21/03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96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TIPO SEQUILHOS + LEITE INTEGRAL C/ CACAU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REQUEIJÃO + LEITE INTEGRAL BATIDO C/ POLPA DE MARACUJÁ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BOLO DE COCO + LEITE INTEGRAL C/ CACAU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PRESUNTO + BEBIDA CAPUCCINO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MARGARINA + LEITE INTEGRAL C/ CACAU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EMPANADO DE FRANGO C/ CENOURA ASSADO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CHUCHU REFOGADO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TIRAS REFOGADO C/ BRÓCOLIS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BETERRABA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PIMENTÃO AMARELO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ERVILHAS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COZIDA C/ SELETA DE LEGUMES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TOMATE CEREJA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COXA E SOBRECOXA EM CUBOS C/ BATATA, TOMATE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COUVE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FRANGO DESFIADO + SUCO DE ABACAXI C/ MAÇA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QUEIJO + BEBIDA CHOCOLATE TRUFADO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PATÊ DE FRANGO + SUCO DE UVA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INTEGRAL CACAU + LEITE INTEGRAL C/ CACAU ENRIQUECIDO C/ VITAMINAS </a:t>
                      </a:r>
                      <a:endParaRPr lang="pt-BR" sz="1200" b="1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+ </a:t>
                      </a:r>
                      <a:r>
                        <a:rPr lang="pt-BR" sz="13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01 FRUTA</a:t>
                      </a:r>
                      <a:endParaRPr lang="pt-BR" sz="13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FRANCÊS RECHEADO C/ MOLHO DE CARNE MOÍDA + SUCO DE LARANJA ENRIQUECIDO C/ VITAMINAS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04 a 17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INTEGRAL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790916" y="6162117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250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443</cp:revision>
  <dcterms:created xsi:type="dcterms:W3CDTF">2021-09-24T12:11:45Z</dcterms:created>
  <dcterms:modified xsi:type="dcterms:W3CDTF">2025-03-13T12:02:40Z</dcterms:modified>
</cp:coreProperties>
</file>