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86569"/>
              </p:ext>
            </p:extLst>
          </p:nvPr>
        </p:nvGraphicFramePr>
        <p:xfrm>
          <a:off x="595282" y="1357298"/>
          <a:ext cx="8929750" cy="48971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18/11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19/11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20/11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21/11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22/11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02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MUSSARELA + LEITE INTEGRAL C/ CACAU EM PÓ ENRIQUECIDO C/ VITAMINAS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MARGARINA + BEBIDA MOCACCINO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EMPANADO DE FRANGO C/ LEGUMES ASSADO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FRANGO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QUEIJO + BEBIDA TIPO IOGURTE SALADA DE FRUTAS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SEQUILHOS + LEITE INTEGRAL C/ CACAU EM PÓ ENRIQUECIDO C/ VITAMINAS E MINERAIS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FERIADO NACIONAL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MOLHO DE CARNE MOÍDA + SUCO DE UVA C/ MAÇÃ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FRANCÊS RECHEADO C/ MOLHO DE FRANGO DESFIADO + SUCO DE LARANJA ENRIQUECIDO C/ VITAMINAS E MINERAIS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320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429</cp:revision>
  <dcterms:created xsi:type="dcterms:W3CDTF">2021-09-24T12:11:45Z</dcterms:created>
  <dcterms:modified xsi:type="dcterms:W3CDTF">2024-11-12T15:29:42Z</dcterms:modified>
</cp:coreProperties>
</file>