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27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34974"/>
              </p:ext>
            </p:extLst>
          </p:nvPr>
        </p:nvGraphicFramePr>
        <p:xfrm>
          <a:off x="380968" y="1350686"/>
          <a:ext cx="9180544" cy="4703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79554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HAMBURGUER RECHEADO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8367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BETERRABA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CENOURA E MUSSARELA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VERMELHO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CARNE MOÍDA C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ERVILHAS,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 C/ MAÇA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MINERAIS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</a:t>
            </a:r>
            <a:r>
              <a:rPr lang="pt-BR" sz="1300" b="1" dirty="0" smtClean="0">
                <a:latin typeface="+mj-lt"/>
              </a:rPr>
              <a:t>INTEGRAL - 2024</a:t>
            </a:r>
            <a:endParaRPr lang="pt-BR" sz="13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53200" y="622401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279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637</cp:revision>
  <dcterms:created xsi:type="dcterms:W3CDTF">2021-09-24T12:11:45Z</dcterms:created>
  <dcterms:modified xsi:type="dcterms:W3CDTF">2024-05-16T12:58:52Z</dcterms:modified>
</cp:coreProperties>
</file>