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27/06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28/06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30/06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BEBIDA CHOCOLATE MALTE E OVOS ENRIQUECIDA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63</cp:revision>
  <dcterms:created xsi:type="dcterms:W3CDTF">2021-09-24T14:10:32Z</dcterms:created>
  <dcterms:modified xsi:type="dcterms:W3CDTF">2023-06-23T11:01:35Z</dcterms:modified>
</cp:coreProperties>
</file>