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52" y="-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02/05/2024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02/05/2024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02/05/2024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02/05/2024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02/05/2024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28618"/>
              </p:ext>
            </p:extLst>
          </p:nvPr>
        </p:nvGraphicFramePr>
        <p:xfrm>
          <a:off x="166654" y="1190697"/>
          <a:ext cx="9395429" cy="50064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1688"/>
                <a:gridCol w="1657433"/>
                <a:gridCol w="1773367"/>
                <a:gridCol w="1647064"/>
                <a:gridCol w="1809321"/>
                <a:gridCol w="1546556"/>
              </a:tblGrid>
              <a:tr h="469078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‘</a:t>
                      </a:r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06/05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07/05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08/05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09/05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smtClean="0"/>
                        <a:t>10/05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3312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MANTEIGA 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CASCA E UVA PASSA +  LEITE BATIDO C/ CACAU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C/ BANANA E MAÇÃ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REQUEIJÃO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TAMARA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</a:tr>
              <a:tr h="167826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COM ERVILHA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FIGADO BOVINO ACEBOLADO C/ PIMENTÃO VERMELHO E PIMENTÃO AMARELO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PURÊ DE BATATA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TOMATE C/ CEBOLA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P0LENTA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REPOLHO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PEIXE ENSOPADO C/ LEGUMES </a:t>
                      </a:r>
                      <a:r>
                        <a:rPr lang="pt-BR" sz="800" baseline="0" dirty="0" smtClean="0">
                          <a:effectLst/>
                        </a:rPr>
                        <a:t>TOMATE, CENOURA, BATATA , AZEITONA, PIMENTÃO VERMELHO E</a:t>
                      </a:r>
                      <a:r>
                        <a:rPr lang="pt-BR" sz="900" baseline="0" dirty="0" smtClean="0">
                          <a:effectLst/>
                        </a:rPr>
                        <a:t> CEBOLA E 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FAROFA DE CENOURA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ALFACE PICADINHO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MOIDA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CEBOLA,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SELETA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DE LEGUMES NA MANTEIGA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ACELGA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FEIJÃO OPCIONAL</a:t>
                      </a: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EM BIFE C/ BROCOLIS TOMATE, CEBOLA E CHEIRA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CREME DE MILHO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SALADA DE GRAO DE BICO C/ MUSSARELA EM CUBINHOS TOMATE, CENOURA E CEBOLA </a:t>
                      </a:r>
                    </a:p>
                  </a:txBody>
                  <a:tcPr marL="70382" marR="70382" marT="0" marB="0"/>
                </a:tc>
              </a:tr>
              <a:tr h="76073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1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</a:rPr>
                        <a:t>C/ LINHAÇA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+ 01 FRUTA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C/ GELEIA SABOR FRUTAS VERMELHAS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PAOZINHO DE LEITE </a:t>
                      </a:r>
                      <a:r>
                        <a:rPr lang="pt-BR" sz="900" b="0" dirty="0" smtClean="0">
                          <a:latin typeface="+mn-lt"/>
                        </a:rPr>
                        <a:t>COM MOLHO DE CARNE MOIDA 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latin typeface="+mn-lt"/>
                        </a:rPr>
                        <a:t>IOGURTE CASEIRO </a:t>
                      </a:r>
                      <a:r>
                        <a:rPr lang="pt-BR" sz="900" b="0" baseline="0" dirty="0" smtClean="0">
                          <a:latin typeface="+mn-lt"/>
                        </a:rPr>
                        <a:t>+ 01 FRUTA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PÃO</a:t>
                      </a:r>
                      <a:r>
                        <a:rPr lang="pt-BR" sz="900" b="1" baseline="0" dirty="0" smtClean="0">
                          <a:latin typeface="+mn-lt"/>
                        </a:rPr>
                        <a:t> DE QUEIJO  </a:t>
                      </a:r>
                      <a:r>
                        <a:rPr lang="pt-BR" sz="900" b="0" baseline="0" dirty="0" smtClean="0">
                          <a:latin typeface="+mn-lt"/>
                        </a:rPr>
                        <a:t>+  SUCO NATURAL LARANJA C/ CENOURA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C/ AVEIA </a:t>
                      </a: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MELAO, MAÇÃ, UVA, MAMÃO</a:t>
                      </a:r>
                      <a:r>
                        <a:rPr lang="pt-BR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</a:t>
                      </a:r>
                      <a:r>
                        <a:rPr lang="pt-BR" sz="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AMEIXA PRETA</a:t>
                      </a:r>
                      <a:endParaRPr lang="pt-BR" sz="8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</a:tr>
              <a:tr h="95375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+ 01 fruta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BOVINA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BATATA DOCE, CENOURA, ESPINAFRE, TOMATE E CHEIRO VERDE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ARROZ BRANCO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  MOIDA, COUVE PICADINHA, TOMATE E CHEIRO VERDE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ABOBRINHA, BATATA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BOVINA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CENOURA, CHUCHU, ABOBRINHA 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673080" y="198961"/>
            <a:ext cx="2304256" cy="944387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</a:t>
            </a:r>
            <a:r>
              <a:rPr lang="pt-BR" sz="2800" b="1" dirty="0" smtClean="0">
                <a:solidFill>
                  <a:srgbClr val="011327"/>
                </a:solidFill>
              </a:rPr>
              <a:t> </a:t>
            </a:r>
            <a:r>
              <a:rPr lang="pt-BR" sz="2400" b="1" dirty="0" smtClean="0">
                <a:solidFill>
                  <a:srgbClr val="011327"/>
                </a:solidFill>
              </a:rPr>
              <a:t>MAIO </a:t>
            </a:r>
            <a:r>
              <a:rPr lang="pt-BR" sz="2800" b="1" dirty="0" smtClean="0">
                <a:solidFill>
                  <a:srgbClr val="011327"/>
                </a:solidFill>
              </a:rPr>
              <a:t>2024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66654" y="6464155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09693" y="894238"/>
            <a:ext cx="312728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24226" y="821530"/>
            <a:ext cx="1728815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0552" y="6135412"/>
            <a:ext cx="1596419" cy="8939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462</Words>
  <Application>Microsoft Office PowerPoint</Application>
  <PresentationFormat>Papel A4 (210 x 297 mm)</PresentationFormat>
  <Paragraphs>91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322</cp:revision>
  <cp:lastPrinted>2024-05-02T10:36:43Z</cp:lastPrinted>
  <dcterms:created xsi:type="dcterms:W3CDTF">2021-09-24T14:09:26Z</dcterms:created>
  <dcterms:modified xsi:type="dcterms:W3CDTF">2024-05-02T16:10:10Z</dcterms:modified>
</cp:coreProperties>
</file>