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863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26/06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27/06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28/06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30/06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FLOCOS DE CEREAIS S/ AÇÚCAR + BEBIDA TIPO IOGURTE SABOR MORANGO ENRIQUECIDA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MANGA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</a:txBody>
                  <a:tcPr marL="26670" marR="26670" marT="0" marB="0"/>
                </a:tc>
              </a:tr>
              <a:tr h="215457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COZIDA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FILÉ DE FRANGO EM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BIFE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 C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/ TOMATE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 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DESFIADO 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236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455</cp:revision>
  <dcterms:created xsi:type="dcterms:W3CDTF">2021-09-24T12:11:45Z</dcterms:created>
  <dcterms:modified xsi:type="dcterms:W3CDTF">2023-06-21T13:05:32Z</dcterms:modified>
</cp:coreProperties>
</file>