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2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835227"/>
              </p:ext>
            </p:extLst>
          </p:nvPr>
        </p:nvGraphicFramePr>
        <p:xfrm>
          <a:off x="595282" y="1357298"/>
          <a:ext cx="8929750" cy="4998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04/12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05/12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06/12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07/12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08/12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SEQUILHOS + BEBIDA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PO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FUBA + BEBIDA CHOCOLATE E MALTE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PO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29799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TOMATE,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GRELHADO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ESPINAFRE, MUSSARELA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MANTEIGA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30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326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419</cp:revision>
  <dcterms:created xsi:type="dcterms:W3CDTF">2021-09-24T12:11:45Z</dcterms:created>
  <dcterms:modified xsi:type="dcterms:W3CDTF">2023-11-30T13:12:37Z</dcterms:modified>
</cp:coreProperties>
</file>