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48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9087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13/11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14/11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15/11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16/11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17/11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BISCOITO INTEGRAL NATA + LEITE INTEGRAL C/ CACAU EM PÓ ENRIQUECIDO C VITAMINAS E MINERAIS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PRESUNTO + BEBIDA TIPO IOGURTE SALADA DE FRUTAS ENRIQUECIDA C/ VITAMINAS E MINERAIS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dirty="0" smtClean="0">
                          <a:latin typeface="+mn-lt"/>
                          <a:ea typeface="Times New Roman"/>
                          <a:cs typeface="Times New Roman"/>
                        </a:rPr>
                        <a:t>FERIADO </a:t>
                      </a: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NACIONAL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BISCOITO SALGADO INTEGRAL + BEBIDA LÁCTEA NAPOLITANO ENRIQUECIDA C/ VITAMINAS E MINERAIS 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LEITE INTEGRAL C/ CACAU EM PÓ ENRIQUECIDO C/ </a:t>
                      </a:r>
                      <a:r>
                        <a:rPr lang="pt-BR" sz="125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5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50" b="1" i="0" dirty="0" smtClean="0">
                          <a:latin typeface="+mn-lt"/>
                          <a:ea typeface="Times New Roman"/>
                          <a:cs typeface="Times New Roman"/>
                        </a:rPr>
                        <a:t>CARNE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125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5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CUBOS REFOGADO C/ TOMATE, CENOURA E CHEIRO </a:t>
                      </a:r>
                      <a:r>
                        <a:rPr lang="pt-BR" sz="125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5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5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</a:t>
                      </a:r>
                      <a:r>
                        <a:rPr lang="pt-BR" sz="125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5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TOMATE CEREJA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5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CENOURA, AZEITONA PRETA E PIMENTÃO </a:t>
                      </a:r>
                      <a:r>
                        <a:rPr lang="pt-BR" sz="125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VERMELHO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5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>
                          <a:latin typeface="+mn-lt"/>
                          <a:ea typeface="Times New Roman"/>
                          <a:cs typeface="Times New Roman"/>
                        </a:rPr>
                        <a:t>SALADA DE CHICÓRIA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TANGERINA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BOLO DE FUBA + LEITE INTEGRAL C/ CACAU EM PÓ ENRIQUECIDO C/ VITAMINAS E MINERAIS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FERIADO NACIONAL 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SUCO DE MARACUJÁ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PATÊ DE ATUM + SUCO DE UVA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NOVEMBRO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282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412</cp:revision>
  <dcterms:created xsi:type="dcterms:W3CDTF">2021-09-24T12:11:45Z</dcterms:created>
  <dcterms:modified xsi:type="dcterms:W3CDTF">2023-11-08T17:29:07Z</dcterms:modified>
</cp:coreProperties>
</file>