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25/01/2024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11021"/>
              </p:ext>
            </p:extLst>
          </p:nvPr>
        </p:nvGraphicFramePr>
        <p:xfrm>
          <a:off x="163168" y="1282045"/>
          <a:ext cx="9579667" cy="4861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728192"/>
                <a:gridCol w="1621483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05/02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BISCOITO</a:t>
                      </a:r>
                      <a:r>
                        <a:rPr lang="pt-BR" sz="900" baseline="0" dirty="0" smtClean="0"/>
                        <a:t> DE POLVILHO INTEGRAL </a:t>
                      </a:r>
                      <a:r>
                        <a:rPr lang="pt-BR" sz="900" dirty="0" smtClean="0"/>
                        <a:t>+ VITAMINA</a:t>
                      </a:r>
                      <a:r>
                        <a:rPr lang="pt-BR" sz="900" baseline="0" dirty="0" smtClean="0"/>
                        <a:t> DE FRUTAS</a:t>
                      </a:r>
                      <a:r>
                        <a:rPr lang="pt-BR" sz="900" dirty="0" smtClean="0"/>
                        <a:t> </a:t>
                      </a:r>
                      <a:r>
                        <a:rPr lang="pt-BR" sz="900" baseline="0" dirty="0" smtClean="0"/>
                        <a:t>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MAMÃO E MAÇÃ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CENOURA + LEITE INTEGRAL C/ CACAU EM PÓ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50298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CARNE MOÍDA BOVINA REFOGADA C/ BATATA, CENOURA</a:t>
                      </a:r>
                      <a:r>
                        <a:rPr lang="pt-BR" sz="900" b="0" baseline="0" dirty="0" smtClean="0">
                          <a:effectLst/>
                        </a:rPr>
                        <a:t> EM CUBINHOS, </a:t>
                      </a:r>
                      <a:r>
                        <a:rPr lang="pt-BR" sz="900" b="0" dirty="0" smtClean="0">
                          <a:effectLst/>
                        </a:rPr>
                        <a:t>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/>
                        <a:t>BETERRABA COZIDA </a:t>
                      </a:r>
                      <a:endParaRPr lang="pt-BR" sz="8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 </a:t>
                      </a:r>
                      <a:r>
                        <a:rPr lang="pt-BR" sz="900" b="0" baseline="0" dirty="0" smtClean="0"/>
                        <a:t>BROCOLIS </a:t>
                      </a:r>
                      <a:r>
                        <a:rPr lang="pt-BR" sz="900" b="0" baseline="0" dirty="0" smtClean="0"/>
                        <a:t>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/>
                        <a:t>ARROZ</a:t>
                      </a:r>
                      <a:r>
                        <a:rPr lang="pt-BR" sz="800" b="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STROGONOFF DE CARNE 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FAROFA DE CENOURA </a:t>
                      </a:r>
                      <a:r>
                        <a:rPr lang="pt-BR" sz="800" b="0" baseline="0" dirty="0" smtClean="0"/>
                        <a:t> COM CEBOLA, AZEITONA E CHEIRO VERDE</a:t>
                      </a: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SALADA DE  REPOLHO C/ CEBOLA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 C/ ERVILHA</a:t>
                      </a: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endParaRPr lang="pt-BR" sz="9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PRETO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/>
                        <a:t>CARNE DE PANELA C/  BATATA</a:t>
                      </a:r>
                      <a:r>
                        <a:rPr lang="pt-BR" sz="900" b="0" baseline="0" dirty="0" smtClean="0"/>
                        <a:t>,  CENOURA, TOMATE , CEBOLA E CHEIRO VERDE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POLENTA SIMPLES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r>
                        <a:rPr lang="pt-BR" sz="900" b="0" baseline="0" dirty="0" smtClean="0"/>
                        <a:t>SALADA DE  ALFACE C/ CEBOLA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</a:rPr>
                        <a:t>OVOS MEXIDOS C/ CENOURA</a:t>
                      </a:r>
                      <a:r>
                        <a:rPr lang="pt-BR" sz="900" b="0" dirty="0" smtClean="0">
                          <a:effectLst/>
                        </a:rPr>
                        <a:t>, ERVILHA</a:t>
                      </a:r>
                      <a:r>
                        <a:rPr lang="pt-BR" sz="900" b="0" dirty="0" smtClean="0">
                          <a:effectLst/>
                        </a:rPr>
                        <a:t>,</a:t>
                      </a: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r>
                        <a:rPr lang="pt-BR" sz="900" b="0" dirty="0" smtClean="0">
                          <a:effectLst/>
                        </a:rPr>
                        <a:t>TOMATE, ESPINAFRE ,CEBOLA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ABOBRINHA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CHUCHU  C/  CHEIRO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 E CEBOLA</a:t>
                      </a:r>
                      <a:endParaRPr lang="pt-BR" sz="900" b="0" baseline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109321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SUCO NATURAL DE MANGA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TORTA DE FRANGO C/ ESPINAFRE,  TOMATE, ERVILHA, CENOURA E CEBOLA + SUCO NATURAL DE LARANJA  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QUIBE DE ASSADEIRA  RECHEADO C/ LEGUMES CEBOLA E CHEIRO VERDE + SUCO </a:t>
                      </a:r>
                      <a:r>
                        <a:rPr lang="pt-BR" sz="900" baseline="0" dirty="0" smtClean="0"/>
                        <a:t> NATURAL LARANJA C/ CENORA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/>
                        <a:t>SALADA DE FRUTAS C/ AVEIA</a:t>
                      </a:r>
                      <a:r>
                        <a:rPr lang="pt-BR" sz="1000" kern="1200" baseline="0" dirty="0" smtClean="0"/>
                        <a:t> (</a:t>
                      </a:r>
                      <a:r>
                        <a:rPr lang="pt-BR" sz="900" kern="1200" dirty="0" smtClean="0"/>
                        <a:t>BANANA, MAÇÃ, MELÃO,</a:t>
                      </a:r>
                      <a:r>
                        <a:rPr lang="pt-BR" sz="900" kern="1200" baseline="0" dirty="0" smtClean="0"/>
                        <a:t> UVA, </a:t>
                      </a:r>
                      <a:r>
                        <a:rPr lang="pt-BR" sz="900" kern="1200" dirty="0" smtClean="0"/>
                        <a:t>LARANJA ,</a:t>
                      </a:r>
                      <a:r>
                        <a:rPr lang="pt-BR" sz="900" kern="1200" baseline="0" dirty="0" smtClean="0"/>
                        <a:t> DAMASCO E AMEIXA  PICADINHOS)</a:t>
                      </a:r>
                      <a:endParaRPr lang="pt-BR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95674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</a:t>
                      </a:r>
                      <a:r>
                        <a:rPr lang="pt-BR" sz="900" kern="1200" dirty="0" smtClean="0"/>
                        <a:t>CARNE</a:t>
                      </a:r>
                      <a:r>
                        <a:rPr lang="pt-BR" sz="900" kern="1200" baseline="0" dirty="0" smtClean="0"/>
                        <a:t> DE FRANGO E   </a:t>
                      </a:r>
                      <a:r>
                        <a:rPr lang="pt-BR" sz="900" kern="1200" baseline="0" dirty="0" smtClean="0"/>
                        <a:t>LEGUMES (BATATA,CENOURA, CHUCHU E ABOBRINHA)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,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r>
                        <a:rPr lang="pt-BR" sz="900" baseline="0" dirty="0" smtClean="0"/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/>
                        <a:t>SOPA DE</a:t>
                      </a:r>
                      <a:r>
                        <a:rPr lang="pt-BR" sz="900" kern="1200" baseline="0" dirty="0" smtClean="0"/>
                        <a:t> LEGUMES </a:t>
                      </a:r>
                      <a:r>
                        <a:rPr lang="pt-BR" sz="900" kern="1200" dirty="0" smtClean="0"/>
                        <a:t> C/ CARNE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kern="1200" dirty="0" smtClean="0"/>
                        <a:t>BOVINA PICADINHA,</a:t>
                      </a:r>
                      <a:r>
                        <a:rPr lang="pt-BR" sz="900" kern="1200" baseline="0" dirty="0" smtClean="0"/>
                        <a:t> CENOURA, ESPINAFRE, ABOBRINHA, BETERRABA E REPOLHO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MACARRONADA COM MOLHO DE CARNE MOIDA, TOMATE, ERVILHA , CENOURA, CEBOLA E CHEIRO VERDE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Fevereiro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458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239</cp:revision>
  <cp:lastPrinted>2024-01-25T12:36:41Z</cp:lastPrinted>
  <dcterms:created xsi:type="dcterms:W3CDTF">2021-09-24T14:09:26Z</dcterms:created>
  <dcterms:modified xsi:type="dcterms:W3CDTF">2024-01-25T12:39:11Z</dcterms:modified>
</cp:coreProperties>
</file>