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72756"/>
              </p:ext>
            </p:extLst>
          </p:nvPr>
        </p:nvGraphicFramePr>
        <p:xfrm>
          <a:off x="309530" y="1997394"/>
          <a:ext cx="9382157" cy="232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09/09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10/09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11/09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12/09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13/09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+ MOLHO DE CARNE DE FRANGO C/ TOMATE, ERVILHAS, CENOURA, ABOBRINHA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CARNE BOVINA EM TIRAS AO MOLHO C/ LEGUMES (TOMATE, CENOURA, ABOBRINHA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BOLO DE COCO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FRANGO + SUCO DE UVA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SETEMBRO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2223128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 - 2024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167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166</cp:revision>
  <dcterms:created xsi:type="dcterms:W3CDTF">2021-09-24T14:10:32Z</dcterms:created>
  <dcterms:modified xsi:type="dcterms:W3CDTF">2024-09-05T17:42:31Z</dcterms:modified>
</cp:coreProperties>
</file>