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6" y="-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91367"/>
              </p:ext>
            </p:extLst>
          </p:nvPr>
        </p:nvGraphicFramePr>
        <p:xfrm>
          <a:off x="595282" y="1357298"/>
          <a:ext cx="9038238" cy="4771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584176"/>
                <a:gridCol w="158417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03/06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04/06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05/06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06/06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07/06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APERITIVO + LEITE INTEGRAL C/ CACAU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CHOCOLATE INTEGRAL + BEBIDA MOCACCINO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BEBIDA CHOCOLATE ENRIQUECIDA C/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LOMBO SUÍNO + LEITE INTEGRAL C/ CACAU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0819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STROGONOFF DE FRANGO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CENOURA REFOGADA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SALADA DE BETERRABA C/ CEBOLA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CARNE SUÍNA EM TIRAS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SALADA DE REPOLHO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OMELETE C/ ESPINAFRE, TOMATE E MUSSARELA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SALADA DE ALFACE C/ TOMATE CEREJA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COXINHA DA ASA COZIDA C/ BATATA, TOMATE E CHEIRO VERDE 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CARNE BOVINA EM CUBOS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REFOGADA C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SALADA DE PEPINO C/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SABOR COCO E ABACAXI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LARANJA C/ ACEROLA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PATÊ DE ATUM + SUCO DE UVA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NATA + LEITE INTEGRAL C/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CACAU ENRIQUECIDO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+ </a:t>
                      </a:r>
                      <a:r>
                        <a:rPr lang="pt-BR" sz="125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01 FRUTA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CARNE MOÍDA + SUCO DE ACEROLA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99020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 - 2024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247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459</cp:revision>
  <dcterms:created xsi:type="dcterms:W3CDTF">2021-09-24T12:11:45Z</dcterms:created>
  <dcterms:modified xsi:type="dcterms:W3CDTF">2024-05-28T17:49:20Z</dcterms:modified>
</cp:coreProperties>
</file>