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32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5725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13/03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14/03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15/03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16/03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17/03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POLENTA C/ MOLHO DE CARNE MOÍDA E LEGUMES (TOMATE, CENOURA, CEBOLA, AZEITONA E CHEIRO-VERDE)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PATÊ DE ATUM + SUCO DE TANGERINA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MILHO-VERDE + STROGONOFF DE FRANGO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MOLHO DE FRANGO DESFIADO + SUCO DE MARACUJÁ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139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88</cp:revision>
  <dcterms:created xsi:type="dcterms:W3CDTF">2021-09-24T14:10:32Z</dcterms:created>
  <dcterms:modified xsi:type="dcterms:W3CDTF">2023-03-09T15:44:39Z</dcterms:modified>
</cp:coreProperties>
</file>