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47" autoAdjust="0"/>
    <p:restoredTop sz="94660"/>
  </p:normalViewPr>
  <p:slideViewPr>
    <p:cSldViewPr>
      <p:cViewPr>
        <p:scale>
          <a:sx n="100" d="100"/>
          <a:sy n="100" d="100"/>
        </p:scale>
        <p:origin x="85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97507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12/11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13/11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14/11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15/11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BISCOITO INTEGRAL NATA + BEBIDA IOGURTE SALADA DE FRUTAS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CHUCHU, CENOURA, AZEITONA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PRESUNTO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FEIJÃO COMUM C/ CARNE BOVINA EM TIRAS, BATATA, ABÓBORA,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FERIADO NACIONAL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146</Words>
  <Application>Microsoft Office PowerPoint</Application>
  <PresentationFormat>Papel A4 (210 x 297 mm)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96</cp:revision>
  <dcterms:created xsi:type="dcterms:W3CDTF">2021-09-24T14:10:32Z</dcterms:created>
  <dcterms:modified xsi:type="dcterms:W3CDTF">2024-11-05T16:05:20Z</dcterms:modified>
</cp:coreProperties>
</file>