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19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880825" cy="49088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1207"/>
                <a:gridCol w="1571636"/>
                <a:gridCol w="1643074"/>
                <a:gridCol w="1549123"/>
                <a:gridCol w="1571636"/>
                <a:gridCol w="1594149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17/04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18/04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19/04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20/04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21/04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SEQUILHOS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CASEIRO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SABOR CAPUCCINO ENRIQUECIDA C/ VITAMINAS E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5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CONSELHO 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CONSELHO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TIRAS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REFOGADA C/ CENOURA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BATATA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5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CONSELHO </a:t>
                      </a: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CONSELHO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889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FRANGO DESFIADO C/ LEGUMES (TOMATE, CENOURA E ERVILHAS) + SUCO DE MARACUJÁ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smtClean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5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CONSELHO 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CONSELHO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3553</TotalTime>
  <Words>190</Words>
  <Application>Microsoft Office PowerPoint</Application>
  <PresentationFormat>Papel A4 (210 x 297 mm)</PresentationFormat>
  <Paragraphs>89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380</cp:revision>
  <dcterms:created xsi:type="dcterms:W3CDTF">2021-09-24T12:11:45Z</dcterms:created>
  <dcterms:modified xsi:type="dcterms:W3CDTF">2023-04-13T13:12:43Z</dcterms:modified>
</cp:coreProperties>
</file>